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Garet Bold" charset="1" panose="00000000000000000000"/>
      <p:regular r:id="rId35"/>
    </p:embeddedFont>
    <p:embeddedFont>
      <p:font typeface="Archivo Black" charset="1" panose="020B0A03020202020B04"/>
      <p:regular r:id="rId36"/>
    </p:embeddedFont>
    <p:embeddedFont>
      <p:font typeface="Arimo Bold" charset="1" panose="020B0704020202020204"/>
      <p:regular r:id="rId37"/>
    </p:embeddedFont>
    <p:embeddedFont>
      <p:font typeface="Garet Light" charset="1" panose="00000000000000000000"/>
      <p:regular r:id="rId38"/>
    </p:embeddedFont>
    <p:embeddedFont>
      <p:font typeface="Garet" charset="1" panose="00000000000000000000"/>
      <p:regular r:id="rId39"/>
    </p:embeddedFont>
    <p:embeddedFont>
      <p:font typeface="Arimo" charset="1" panose="020B0604020202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5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lyricsgenius.readthedocs.io/en/master/" TargetMode="External" Type="http://schemas.openxmlformats.org/officeDocument/2006/relationships/hyperlink"/><Relationship Id="rId4" Target="https://genius.com/api-clients" TargetMode="External" Type="http://schemas.openxmlformats.org/officeDocument/2006/relationships/hyperlink"/><Relationship Id="rId5" Target="https://medium.com/@cd_24/lyrics-analysis-with-nlp-techniques-4-sentiment-analysis-on-albums-88363eac33fb" TargetMode="External" Type="http://schemas.openxmlformats.org/officeDocument/2006/relationships/hyperlink"/><Relationship Id="rId6" Target="https://huggingface.co/cardiffnlp/twitter-roberta-base-sentiment-latest" TargetMode="External" Type="http://schemas.openxmlformats.org/officeDocument/2006/relationships/hyperlink"/><Relationship Id="rId7" Target="https://chartmasters.org/most-successful-artists-by-decade/"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5379298" y="8311463"/>
            <a:ext cx="1880002" cy="946837"/>
          </a:xfrm>
          <a:custGeom>
            <a:avLst/>
            <a:gdLst/>
            <a:ahLst/>
            <a:cxnLst/>
            <a:rect r="r" b="b" t="t" l="l"/>
            <a:pathLst>
              <a:path h="946837" w="1880002">
                <a:moveTo>
                  <a:pt x="0" y="0"/>
                </a:moveTo>
                <a:lnTo>
                  <a:pt x="1880002" y="0"/>
                </a:lnTo>
                <a:lnTo>
                  <a:pt x="1880002" y="946837"/>
                </a:lnTo>
                <a:lnTo>
                  <a:pt x="0" y="94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84444" y="6018706"/>
            <a:ext cx="5388429" cy="4114800"/>
          </a:xfrm>
          <a:custGeom>
            <a:avLst/>
            <a:gdLst/>
            <a:ahLst/>
            <a:cxnLst/>
            <a:rect r="r" b="b" t="t" l="l"/>
            <a:pathLst>
              <a:path h="4114800" w="5388429">
                <a:moveTo>
                  <a:pt x="0" y="0"/>
                </a:moveTo>
                <a:lnTo>
                  <a:pt x="5388429" y="0"/>
                </a:lnTo>
                <a:lnTo>
                  <a:pt x="53884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695680" y="5655158"/>
            <a:ext cx="6447980" cy="1450134"/>
            <a:chOff x="0" y="0"/>
            <a:chExt cx="8597306" cy="1933513"/>
          </a:xfrm>
        </p:grpSpPr>
        <p:sp>
          <p:nvSpPr>
            <p:cNvPr name="TextBox 6" id="6"/>
            <p:cNvSpPr txBox="true"/>
            <p:nvPr/>
          </p:nvSpPr>
          <p:spPr>
            <a:xfrm rot="0">
              <a:off x="0" y="-28575"/>
              <a:ext cx="8597306" cy="633524"/>
            </a:xfrm>
            <a:prstGeom prst="rect">
              <a:avLst/>
            </a:prstGeom>
          </p:spPr>
          <p:txBody>
            <a:bodyPr anchor="t" rtlCol="false" tIns="0" lIns="0" bIns="0" rIns="0">
              <a:spAutoFit/>
            </a:bodyPr>
            <a:lstStyle/>
            <a:p>
              <a:pPr algn="l" marL="0" indent="0" lvl="0">
                <a:lnSpc>
                  <a:spcPts val="3984"/>
                </a:lnSpc>
                <a:spcBef>
                  <a:spcPct val="0"/>
                </a:spcBef>
              </a:pPr>
            </a:p>
          </p:txBody>
        </p:sp>
        <p:sp>
          <p:nvSpPr>
            <p:cNvPr name="TextBox 7" id="7"/>
            <p:cNvSpPr txBox="true"/>
            <p:nvPr/>
          </p:nvSpPr>
          <p:spPr>
            <a:xfrm rot="0">
              <a:off x="0" y="700100"/>
              <a:ext cx="8597306" cy="1233413"/>
            </a:xfrm>
            <a:prstGeom prst="rect">
              <a:avLst/>
            </a:prstGeom>
          </p:spPr>
          <p:txBody>
            <a:bodyPr anchor="t" rtlCol="false" tIns="0" lIns="0" bIns="0" rIns="0">
              <a:spAutoFit/>
            </a:bodyPr>
            <a:lstStyle/>
            <a:p>
              <a:pPr algn="l">
                <a:lnSpc>
                  <a:spcPts val="3734"/>
                </a:lnSpc>
              </a:pPr>
              <a:r>
                <a:rPr lang="en-US" sz="2872" b="true">
                  <a:solidFill>
                    <a:srgbClr val="2B2B2B"/>
                  </a:solidFill>
                  <a:latin typeface="Garet Bold"/>
                  <a:ea typeface="Garet Bold"/>
                  <a:cs typeface="Garet Bold"/>
                  <a:sym typeface="Garet Bold"/>
                </a:rPr>
                <a:t>Beyda Bucak </a:t>
              </a:r>
            </a:p>
            <a:p>
              <a:pPr algn="l" marL="0" indent="0" lvl="0">
                <a:lnSpc>
                  <a:spcPts val="3734"/>
                </a:lnSpc>
                <a:spcBef>
                  <a:spcPct val="0"/>
                </a:spcBef>
              </a:pPr>
            </a:p>
          </p:txBody>
        </p:sp>
      </p:grpSp>
      <p:sp>
        <p:nvSpPr>
          <p:cNvPr name="TextBox 8" id="8"/>
          <p:cNvSpPr txBox="true"/>
          <p:nvPr/>
        </p:nvSpPr>
        <p:spPr>
          <a:xfrm rot="0">
            <a:off x="1593342" y="4020937"/>
            <a:ext cx="16087727" cy="2426101"/>
          </a:xfrm>
          <a:prstGeom prst="rect">
            <a:avLst/>
          </a:prstGeom>
        </p:spPr>
        <p:txBody>
          <a:bodyPr anchor="t" rtlCol="false" tIns="0" lIns="0" bIns="0" rIns="0">
            <a:spAutoFit/>
          </a:bodyPr>
          <a:lstStyle/>
          <a:p>
            <a:pPr algn="ctr" marL="0" indent="0" lvl="0">
              <a:lnSpc>
                <a:spcPts val="9257"/>
              </a:lnSpc>
            </a:pPr>
            <a:r>
              <a:rPr lang="en-US" sz="9446" spc="-1105">
                <a:solidFill>
                  <a:srgbClr val="2B2B2B"/>
                </a:solidFill>
                <a:latin typeface="Archivo Black"/>
                <a:ea typeface="Archivo Black"/>
                <a:cs typeface="Archivo Black"/>
                <a:sym typeface="Archivo Black"/>
              </a:rPr>
              <a:t>DÖNEMLERE GÖRE ŞARKI SÖZÜ ANALIZI</a:t>
            </a:r>
          </a:p>
        </p:txBody>
      </p:sp>
      <p:sp>
        <p:nvSpPr>
          <p:cNvPr name="Freeform 9" id="9"/>
          <p:cNvSpPr/>
          <p:nvPr/>
        </p:nvSpPr>
        <p:spPr>
          <a:xfrm flipH="false" flipV="false" rot="-10800000">
            <a:off x="6261105" y="0"/>
            <a:ext cx="5388429" cy="4114800"/>
          </a:xfrm>
          <a:custGeom>
            <a:avLst/>
            <a:gdLst/>
            <a:ahLst/>
            <a:cxnLst/>
            <a:rect r="r" b="b" t="t" l="l"/>
            <a:pathLst>
              <a:path h="4114800" w="5388429">
                <a:moveTo>
                  <a:pt x="0" y="0"/>
                </a:moveTo>
                <a:lnTo>
                  <a:pt x="5388428" y="0"/>
                </a:lnTo>
                <a:lnTo>
                  <a:pt x="53884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59316" y="1382734"/>
            <a:ext cx="7796667" cy="8463140"/>
          </a:xfrm>
          <a:custGeom>
            <a:avLst/>
            <a:gdLst/>
            <a:ahLst/>
            <a:cxnLst/>
            <a:rect r="r" b="b" t="t" l="l"/>
            <a:pathLst>
              <a:path h="8463140" w="7796667">
                <a:moveTo>
                  <a:pt x="0" y="0"/>
                </a:moveTo>
                <a:lnTo>
                  <a:pt x="7796668" y="0"/>
                </a:lnTo>
                <a:lnTo>
                  <a:pt x="7796668" y="8463140"/>
                </a:lnTo>
                <a:lnTo>
                  <a:pt x="0" y="8463140"/>
                </a:lnTo>
                <a:lnTo>
                  <a:pt x="0" y="0"/>
                </a:lnTo>
                <a:close/>
              </a:path>
            </a:pathLst>
          </a:custGeom>
          <a:blipFill>
            <a:blip r:embed="rId3"/>
            <a:stretch>
              <a:fillRect l="0" t="0" r="0" b="0"/>
            </a:stretch>
          </a:blipFill>
        </p:spPr>
      </p:sp>
      <p:sp>
        <p:nvSpPr>
          <p:cNvPr name="Freeform 4" id="4"/>
          <p:cNvSpPr/>
          <p:nvPr/>
        </p:nvSpPr>
        <p:spPr>
          <a:xfrm flipH="false" flipV="false" rot="0">
            <a:off x="7955984" y="2967596"/>
            <a:ext cx="10332016" cy="6031315"/>
          </a:xfrm>
          <a:custGeom>
            <a:avLst/>
            <a:gdLst/>
            <a:ahLst/>
            <a:cxnLst/>
            <a:rect r="r" b="b" t="t" l="l"/>
            <a:pathLst>
              <a:path h="6031315" w="10332016">
                <a:moveTo>
                  <a:pt x="0" y="0"/>
                </a:moveTo>
                <a:lnTo>
                  <a:pt x="10332016" y="0"/>
                </a:lnTo>
                <a:lnTo>
                  <a:pt x="10332016" y="6031315"/>
                </a:lnTo>
                <a:lnTo>
                  <a:pt x="0" y="6031315"/>
                </a:lnTo>
                <a:lnTo>
                  <a:pt x="0" y="0"/>
                </a:lnTo>
                <a:close/>
              </a:path>
            </a:pathLst>
          </a:custGeom>
          <a:blipFill>
            <a:blip r:embed="rId4"/>
            <a:stretch>
              <a:fillRect l="0" t="0" r="0" b="0"/>
            </a:stretch>
          </a:blipFill>
        </p:spPr>
      </p:sp>
      <p:sp>
        <p:nvSpPr>
          <p:cNvPr name="TextBox 5" id="5"/>
          <p:cNvSpPr txBox="true"/>
          <p:nvPr/>
        </p:nvSpPr>
        <p:spPr>
          <a:xfrm rot="0">
            <a:off x="0" y="89766"/>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Veri Temizleme</a:t>
            </a:r>
          </a:p>
        </p:txBody>
      </p:sp>
      <p:grpSp>
        <p:nvGrpSpPr>
          <p:cNvPr name="Group 6" id="6"/>
          <p:cNvGrpSpPr/>
          <p:nvPr/>
        </p:nvGrpSpPr>
        <p:grpSpPr>
          <a:xfrm rot="0">
            <a:off x="8936355" y="3620453"/>
            <a:ext cx="549593" cy="126683"/>
            <a:chOff x="0" y="0"/>
            <a:chExt cx="732790" cy="168910"/>
          </a:xfrm>
        </p:grpSpPr>
        <p:sp>
          <p:nvSpPr>
            <p:cNvPr name="Freeform 7" id="7"/>
            <p:cNvSpPr/>
            <p:nvPr/>
          </p:nvSpPr>
          <p:spPr>
            <a:xfrm flipH="false" flipV="false" rot="0">
              <a:off x="49530" y="50800"/>
              <a:ext cx="633730" cy="78740"/>
            </a:xfrm>
            <a:custGeom>
              <a:avLst/>
              <a:gdLst/>
              <a:ahLst/>
              <a:cxnLst/>
              <a:rect r="r" b="b" t="t" l="l"/>
              <a:pathLst>
                <a:path h="78740" w="633730">
                  <a:moveTo>
                    <a:pt x="26670" y="0"/>
                  </a:moveTo>
                  <a:cubicBezTo>
                    <a:pt x="590550" y="7620"/>
                    <a:pt x="622300" y="17780"/>
                    <a:pt x="629920" y="31750"/>
                  </a:cubicBezTo>
                  <a:cubicBezTo>
                    <a:pt x="633730" y="39370"/>
                    <a:pt x="631190" y="49530"/>
                    <a:pt x="627380" y="55880"/>
                  </a:cubicBezTo>
                  <a:cubicBezTo>
                    <a:pt x="623570" y="60960"/>
                    <a:pt x="613410" y="67310"/>
                    <a:pt x="605790" y="66040"/>
                  </a:cubicBezTo>
                  <a:cubicBezTo>
                    <a:pt x="598170" y="64770"/>
                    <a:pt x="580390" y="48260"/>
                    <a:pt x="581660" y="39370"/>
                  </a:cubicBezTo>
                  <a:cubicBezTo>
                    <a:pt x="581660" y="31750"/>
                    <a:pt x="600710" y="15240"/>
                    <a:pt x="609600" y="15240"/>
                  </a:cubicBezTo>
                  <a:cubicBezTo>
                    <a:pt x="617220" y="16510"/>
                    <a:pt x="632460" y="36830"/>
                    <a:pt x="631190" y="45720"/>
                  </a:cubicBezTo>
                  <a:cubicBezTo>
                    <a:pt x="631190" y="53340"/>
                    <a:pt x="617220" y="66040"/>
                    <a:pt x="609600" y="66040"/>
                  </a:cubicBezTo>
                  <a:cubicBezTo>
                    <a:pt x="600710" y="67310"/>
                    <a:pt x="598170" y="54610"/>
                    <a:pt x="582930" y="50800"/>
                  </a:cubicBezTo>
                  <a:cubicBezTo>
                    <a:pt x="516890" y="31750"/>
                    <a:pt x="90170" y="78740"/>
                    <a:pt x="26670" y="50800"/>
                  </a:cubicBezTo>
                  <a:cubicBezTo>
                    <a:pt x="8890" y="43180"/>
                    <a:pt x="0" y="30480"/>
                    <a:pt x="1270" y="21590"/>
                  </a:cubicBezTo>
                  <a:cubicBezTo>
                    <a:pt x="1270" y="13970"/>
                    <a:pt x="26670" y="0"/>
                    <a:pt x="26670" y="0"/>
                  </a:cubicBezTo>
                </a:path>
              </a:pathLst>
            </a:custGeom>
            <a:solidFill>
              <a:srgbClr val="0571D3"/>
            </a:solidFill>
            <a:ln cap="sq">
              <a:noFill/>
              <a:prstDash val="solid"/>
              <a:miter/>
            </a:ln>
          </p:spPr>
        </p:sp>
      </p:grpSp>
      <p:grpSp>
        <p:nvGrpSpPr>
          <p:cNvPr name="Group 8" id="8"/>
          <p:cNvGrpSpPr/>
          <p:nvPr/>
        </p:nvGrpSpPr>
        <p:grpSpPr>
          <a:xfrm rot="0">
            <a:off x="9532620" y="6084570"/>
            <a:ext cx="350520" cy="114300"/>
            <a:chOff x="0" y="0"/>
            <a:chExt cx="467360" cy="152400"/>
          </a:xfrm>
        </p:grpSpPr>
        <p:sp>
          <p:nvSpPr>
            <p:cNvPr name="Freeform 9" id="9"/>
            <p:cNvSpPr/>
            <p:nvPr/>
          </p:nvSpPr>
          <p:spPr>
            <a:xfrm flipH="false" flipV="false" rot="0">
              <a:off x="50800" y="49530"/>
              <a:ext cx="365760" cy="72390"/>
            </a:xfrm>
            <a:custGeom>
              <a:avLst/>
              <a:gdLst/>
              <a:ahLst/>
              <a:cxnLst/>
              <a:rect r="r" b="b" t="t" l="l"/>
              <a:pathLst>
                <a:path h="72390" w="365760">
                  <a:moveTo>
                    <a:pt x="25400" y="1270"/>
                  </a:moveTo>
                  <a:cubicBezTo>
                    <a:pt x="355600" y="7620"/>
                    <a:pt x="365760" y="19050"/>
                    <a:pt x="365760" y="27940"/>
                  </a:cubicBezTo>
                  <a:cubicBezTo>
                    <a:pt x="364490" y="35560"/>
                    <a:pt x="345440" y="52070"/>
                    <a:pt x="337820" y="52070"/>
                  </a:cubicBezTo>
                  <a:cubicBezTo>
                    <a:pt x="328930" y="50800"/>
                    <a:pt x="317500" y="38100"/>
                    <a:pt x="314960" y="30480"/>
                  </a:cubicBezTo>
                  <a:cubicBezTo>
                    <a:pt x="313690" y="24130"/>
                    <a:pt x="317500" y="12700"/>
                    <a:pt x="322580" y="7620"/>
                  </a:cubicBezTo>
                  <a:cubicBezTo>
                    <a:pt x="327660" y="2540"/>
                    <a:pt x="339090" y="0"/>
                    <a:pt x="345440" y="1270"/>
                  </a:cubicBezTo>
                  <a:cubicBezTo>
                    <a:pt x="353060" y="3810"/>
                    <a:pt x="365760" y="16510"/>
                    <a:pt x="365760" y="25400"/>
                  </a:cubicBezTo>
                  <a:cubicBezTo>
                    <a:pt x="365760" y="34290"/>
                    <a:pt x="355600" y="45720"/>
                    <a:pt x="340360" y="52070"/>
                  </a:cubicBezTo>
                  <a:cubicBezTo>
                    <a:pt x="294640" y="71120"/>
                    <a:pt x="71120" y="72390"/>
                    <a:pt x="25400" y="52070"/>
                  </a:cubicBezTo>
                  <a:cubicBezTo>
                    <a:pt x="10160" y="44450"/>
                    <a:pt x="0" y="31750"/>
                    <a:pt x="0" y="22860"/>
                  </a:cubicBezTo>
                  <a:cubicBezTo>
                    <a:pt x="1270" y="15240"/>
                    <a:pt x="25400" y="1270"/>
                    <a:pt x="25400" y="1270"/>
                  </a:cubicBezTo>
                </a:path>
              </a:pathLst>
            </a:custGeom>
            <a:solidFill>
              <a:srgbClr val="0571D3"/>
            </a:solidFill>
            <a:ln cap="sq">
              <a:noFill/>
              <a:prstDash val="solid"/>
              <a:miter/>
            </a:ln>
          </p:spPr>
        </p:sp>
      </p:grpSp>
      <p:grpSp>
        <p:nvGrpSpPr>
          <p:cNvPr name="Group 10" id="10"/>
          <p:cNvGrpSpPr/>
          <p:nvPr/>
        </p:nvGrpSpPr>
        <p:grpSpPr>
          <a:xfrm rot="0">
            <a:off x="10330815" y="7077075"/>
            <a:ext cx="1521142" cy="136208"/>
            <a:chOff x="0" y="0"/>
            <a:chExt cx="2028190" cy="181610"/>
          </a:xfrm>
        </p:grpSpPr>
        <p:sp>
          <p:nvSpPr>
            <p:cNvPr name="Freeform 11" id="11"/>
            <p:cNvSpPr/>
            <p:nvPr/>
          </p:nvSpPr>
          <p:spPr>
            <a:xfrm flipH="false" flipV="false" rot="0">
              <a:off x="49530" y="12700"/>
              <a:ext cx="1929130" cy="165100"/>
            </a:xfrm>
            <a:custGeom>
              <a:avLst/>
              <a:gdLst/>
              <a:ahLst/>
              <a:cxnLst/>
              <a:rect r="r" b="b" t="t" l="l"/>
              <a:pathLst>
                <a:path h="165100" w="1929130">
                  <a:moveTo>
                    <a:pt x="25400" y="67310"/>
                  </a:moveTo>
                  <a:cubicBezTo>
                    <a:pt x="1082040" y="63500"/>
                    <a:pt x="1798320" y="0"/>
                    <a:pt x="1899920" y="38100"/>
                  </a:cubicBezTo>
                  <a:cubicBezTo>
                    <a:pt x="1917700" y="45720"/>
                    <a:pt x="1925320" y="54610"/>
                    <a:pt x="1926590" y="63500"/>
                  </a:cubicBezTo>
                  <a:cubicBezTo>
                    <a:pt x="1927860" y="69850"/>
                    <a:pt x="1922780" y="81280"/>
                    <a:pt x="1916430" y="85090"/>
                  </a:cubicBezTo>
                  <a:cubicBezTo>
                    <a:pt x="1908810" y="88900"/>
                    <a:pt x="1892300" y="87630"/>
                    <a:pt x="1885950" y="83820"/>
                  </a:cubicBezTo>
                  <a:cubicBezTo>
                    <a:pt x="1879600" y="78740"/>
                    <a:pt x="1875790" y="68580"/>
                    <a:pt x="1877060" y="60960"/>
                  </a:cubicBezTo>
                  <a:cubicBezTo>
                    <a:pt x="1878330" y="53340"/>
                    <a:pt x="1889760" y="39370"/>
                    <a:pt x="1897380" y="38100"/>
                  </a:cubicBezTo>
                  <a:cubicBezTo>
                    <a:pt x="1906270" y="38100"/>
                    <a:pt x="1925320" y="52070"/>
                    <a:pt x="1926590" y="60960"/>
                  </a:cubicBezTo>
                  <a:cubicBezTo>
                    <a:pt x="1929130" y="68580"/>
                    <a:pt x="1924050" y="80010"/>
                    <a:pt x="1911350" y="87630"/>
                  </a:cubicBezTo>
                  <a:cubicBezTo>
                    <a:pt x="1858010" y="119380"/>
                    <a:pt x="1579880" y="101600"/>
                    <a:pt x="1355090" y="106680"/>
                  </a:cubicBezTo>
                  <a:cubicBezTo>
                    <a:pt x="1007110" y="114300"/>
                    <a:pt x="132080" y="165100"/>
                    <a:pt x="25400" y="118110"/>
                  </a:cubicBezTo>
                  <a:cubicBezTo>
                    <a:pt x="7620" y="110490"/>
                    <a:pt x="0" y="97790"/>
                    <a:pt x="1270" y="90170"/>
                  </a:cubicBezTo>
                  <a:cubicBezTo>
                    <a:pt x="1270" y="81280"/>
                    <a:pt x="25400" y="67310"/>
                    <a:pt x="25400" y="67310"/>
                  </a:cubicBezTo>
                </a:path>
              </a:pathLst>
            </a:custGeom>
            <a:solidFill>
              <a:srgbClr val="0571D3"/>
            </a:solidFill>
            <a:ln cap="sq">
              <a:noFill/>
              <a:prstDash val="solid"/>
              <a:miter/>
            </a:ln>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0" y="319151"/>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Veri Temizleme</a:t>
            </a:r>
          </a:p>
        </p:txBody>
      </p:sp>
      <p:grpSp>
        <p:nvGrpSpPr>
          <p:cNvPr name="Group 4" id="4"/>
          <p:cNvGrpSpPr/>
          <p:nvPr/>
        </p:nvGrpSpPr>
        <p:grpSpPr>
          <a:xfrm rot="0">
            <a:off x="1251370" y="1964180"/>
            <a:ext cx="4784654" cy="2887729"/>
            <a:chOff x="0" y="0"/>
            <a:chExt cx="1133906" cy="684358"/>
          </a:xfrm>
        </p:grpSpPr>
        <p:sp>
          <p:nvSpPr>
            <p:cNvPr name="Freeform 5" id="5"/>
            <p:cNvSpPr/>
            <p:nvPr/>
          </p:nvSpPr>
          <p:spPr>
            <a:xfrm flipH="false" flipV="false" rot="0">
              <a:off x="0" y="0"/>
              <a:ext cx="1133906" cy="684358"/>
            </a:xfrm>
            <a:custGeom>
              <a:avLst/>
              <a:gdLst/>
              <a:ahLst/>
              <a:cxnLst/>
              <a:rect r="r" b="b" t="t" l="l"/>
              <a:pathLst>
                <a:path h="684358" w="1133906">
                  <a:moveTo>
                    <a:pt x="82522" y="0"/>
                  </a:moveTo>
                  <a:lnTo>
                    <a:pt x="1051384" y="0"/>
                  </a:lnTo>
                  <a:cubicBezTo>
                    <a:pt x="1073271" y="0"/>
                    <a:pt x="1094260" y="8694"/>
                    <a:pt x="1109736" y="24170"/>
                  </a:cubicBezTo>
                  <a:cubicBezTo>
                    <a:pt x="1125212" y="39646"/>
                    <a:pt x="1133906" y="60636"/>
                    <a:pt x="1133906" y="82522"/>
                  </a:cubicBezTo>
                  <a:lnTo>
                    <a:pt x="1133906" y="601836"/>
                  </a:lnTo>
                  <a:cubicBezTo>
                    <a:pt x="1133906" y="647411"/>
                    <a:pt x="1096960" y="684358"/>
                    <a:pt x="1051384" y="684358"/>
                  </a:cubicBezTo>
                  <a:lnTo>
                    <a:pt x="82522" y="684358"/>
                  </a:lnTo>
                  <a:cubicBezTo>
                    <a:pt x="36946" y="684358"/>
                    <a:pt x="0" y="647411"/>
                    <a:pt x="0" y="601836"/>
                  </a:cubicBezTo>
                  <a:lnTo>
                    <a:pt x="0" y="82522"/>
                  </a:lnTo>
                  <a:cubicBezTo>
                    <a:pt x="0" y="36946"/>
                    <a:pt x="36946" y="0"/>
                    <a:pt x="82522" y="0"/>
                  </a:cubicBezTo>
                  <a:close/>
                </a:path>
              </a:pathLst>
            </a:custGeom>
            <a:solidFill>
              <a:srgbClr val="FFFFFF"/>
            </a:solidFill>
            <a:ln w="38100" cap="rnd">
              <a:solidFill>
                <a:srgbClr val="000000"/>
              </a:solidFill>
              <a:prstDash val="solid"/>
              <a:round/>
            </a:ln>
          </p:spPr>
        </p:sp>
        <p:sp>
          <p:nvSpPr>
            <p:cNvPr name="TextBox 6" id="6"/>
            <p:cNvSpPr txBox="true"/>
            <p:nvPr/>
          </p:nvSpPr>
          <p:spPr>
            <a:xfrm>
              <a:off x="0" y="-19050"/>
              <a:ext cx="1133906" cy="703408"/>
            </a:xfrm>
            <a:prstGeom prst="rect">
              <a:avLst/>
            </a:prstGeom>
          </p:spPr>
          <p:txBody>
            <a:bodyPr anchor="ctr" rtlCol="false" tIns="50800" lIns="50800" bIns="50800" rIns="50800"/>
            <a:lstStyle/>
            <a:p>
              <a:pPr algn="ctr">
                <a:lnSpc>
                  <a:spcPts val="3119"/>
                </a:lnSpc>
              </a:pPr>
              <a:r>
                <a:rPr lang="en-US" b="true" sz="2399">
                  <a:solidFill>
                    <a:srgbClr val="000000"/>
                  </a:solidFill>
                  <a:latin typeface="Garet Bold"/>
                  <a:ea typeface="Garet Bold"/>
                  <a:cs typeface="Garet Bold"/>
                  <a:sym typeface="Garet Bold"/>
                </a:rPr>
                <a:t>Dönem &amp; Sanatçı CSV Dosyaları</a:t>
              </a:r>
            </a:p>
          </p:txBody>
        </p:sp>
      </p:grpSp>
      <p:grpSp>
        <p:nvGrpSpPr>
          <p:cNvPr name="Group 7" id="7"/>
          <p:cNvGrpSpPr/>
          <p:nvPr/>
        </p:nvGrpSpPr>
        <p:grpSpPr>
          <a:xfrm rot="-60000">
            <a:off x="12047786" y="2014483"/>
            <a:ext cx="4964839" cy="2794315"/>
            <a:chOff x="0" y="0"/>
            <a:chExt cx="1176608" cy="662219"/>
          </a:xfrm>
        </p:grpSpPr>
        <p:sp>
          <p:nvSpPr>
            <p:cNvPr name="Freeform 8" id="8"/>
            <p:cNvSpPr/>
            <p:nvPr/>
          </p:nvSpPr>
          <p:spPr>
            <a:xfrm flipH="false" flipV="false" rot="0">
              <a:off x="0" y="0"/>
              <a:ext cx="1176608" cy="662219"/>
            </a:xfrm>
            <a:custGeom>
              <a:avLst/>
              <a:gdLst/>
              <a:ahLst/>
              <a:cxnLst/>
              <a:rect r="r" b="b" t="t" l="l"/>
              <a:pathLst>
                <a:path h="662219" w="1176608">
                  <a:moveTo>
                    <a:pt x="79527" y="0"/>
                  </a:moveTo>
                  <a:lnTo>
                    <a:pt x="1097081" y="0"/>
                  </a:lnTo>
                  <a:cubicBezTo>
                    <a:pt x="1141002" y="0"/>
                    <a:pt x="1176608" y="35605"/>
                    <a:pt x="1176608" y="79527"/>
                  </a:cubicBezTo>
                  <a:lnTo>
                    <a:pt x="1176608" y="582693"/>
                  </a:lnTo>
                  <a:cubicBezTo>
                    <a:pt x="1176608" y="626614"/>
                    <a:pt x="1141002" y="662219"/>
                    <a:pt x="1097081" y="662219"/>
                  </a:cubicBezTo>
                  <a:lnTo>
                    <a:pt x="79527" y="662219"/>
                  </a:lnTo>
                  <a:cubicBezTo>
                    <a:pt x="58435" y="662219"/>
                    <a:pt x="38207" y="653841"/>
                    <a:pt x="23293" y="638927"/>
                  </a:cubicBezTo>
                  <a:cubicBezTo>
                    <a:pt x="8379" y="624012"/>
                    <a:pt x="0" y="603784"/>
                    <a:pt x="0" y="582693"/>
                  </a:cubicBezTo>
                  <a:lnTo>
                    <a:pt x="0" y="79527"/>
                  </a:lnTo>
                  <a:cubicBezTo>
                    <a:pt x="0" y="35605"/>
                    <a:pt x="35605" y="0"/>
                    <a:pt x="79527" y="0"/>
                  </a:cubicBezTo>
                  <a:close/>
                </a:path>
              </a:pathLst>
            </a:custGeom>
            <a:solidFill>
              <a:srgbClr val="FFFFFF"/>
            </a:solidFill>
            <a:ln w="38100" cap="rnd">
              <a:solidFill>
                <a:srgbClr val="000000"/>
              </a:solidFill>
              <a:prstDash val="solid"/>
              <a:round/>
            </a:ln>
          </p:spPr>
        </p:sp>
        <p:sp>
          <p:nvSpPr>
            <p:cNvPr name="TextBox 9" id="9"/>
            <p:cNvSpPr txBox="true"/>
            <p:nvPr/>
          </p:nvSpPr>
          <p:spPr>
            <a:xfrm>
              <a:off x="0" y="-19050"/>
              <a:ext cx="1176608" cy="681269"/>
            </a:xfrm>
            <a:prstGeom prst="rect">
              <a:avLst/>
            </a:prstGeom>
          </p:spPr>
          <p:txBody>
            <a:bodyPr anchor="ctr" rtlCol="false" tIns="50800" lIns="50800" bIns="50800" rIns="50800"/>
            <a:lstStyle/>
            <a:p>
              <a:pPr algn="ctr">
                <a:lnSpc>
                  <a:spcPts val="3119"/>
                </a:lnSpc>
              </a:pPr>
              <a:r>
                <a:rPr lang="en-US" sz="2399" b="true">
                  <a:solidFill>
                    <a:srgbClr val="000000"/>
                  </a:solidFill>
                  <a:latin typeface="Garet Bold"/>
                  <a:ea typeface="Garet Bold"/>
                  <a:cs typeface="Garet Bold"/>
                  <a:sym typeface="Garet Bold"/>
                </a:rPr>
                <a:t>Dönem ve Sanatçı Pickle </a:t>
              </a:r>
            </a:p>
            <a:p>
              <a:pPr algn="ctr">
                <a:lnSpc>
                  <a:spcPts val="3119"/>
                </a:lnSpc>
              </a:pPr>
              <a:r>
                <a:rPr lang="en-US" b="true" sz="2399">
                  <a:solidFill>
                    <a:srgbClr val="000000"/>
                  </a:solidFill>
                  <a:latin typeface="Garet Bold"/>
                  <a:ea typeface="Garet Bold"/>
                  <a:cs typeface="Garet Bold"/>
                  <a:sym typeface="Garet Bold"/>
                </a:rPr>
                <a:t>Dosyaları</a:t>
              </a:r>
            </a:p>
          </p:txBody>
        </p:sp>
      </p:grpSp>
      <p:sp>
        <p:nvSpPr>
          <p:cNvPr name="AutoShape 10" id="10"/>
          <p:cNvSpPr/>
          <p:nvPr/>
        </p:nvSpPr>
        <p:spPr>
          <a:xfrm>
            <a:off x="6036024" y="3408044"/>
            <a:ext cx="5985360" cy="0"/>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5072247" y="5435091"/>
            <a:ext cx="7922201" cy="2887729"/>
            <a:chOff x="0" y="0"/>
            <a:chExt cx="1877467" cy="684358"/>
          </a:xfrm>
        </p:grpSpPr>
        <p:sp>
          <p:nvSpPr>
            <p:cNvPr name="Freeform 12" id="12"/>
            <p:cNvSpPr/>
            <p:nvPr/>
          </p:nvSpPr>
          <p:spPr>
            <a:xfrm flipH="false" flipV="false" rot="0">
              <a:off x="0" y="0"/>
              <a:ext cx="1877468" cy="684358"/>
            </a:xfrm>
            <a:custGeom>
              <a:avLst/>
              <a:gdLst/>
              <a:ahLst/>
              <a:cxnLst/>
              <a:rect r="r" b="b" t="t" l="l"/>
              <a:pathLst>
                <a:path h="684358" w="1877468">
                  <a:moveTo>
                    <a:pt x="49839" y="0"/>
                  </a:moveTo>
                  <a:lnTo>
                    <a:pt x="1827628" y="0"/>
                  </a:lnTo>
                  <a:cubicBezTo>
                    <a:pt x="1840846" y="0"/>
                    <a:pt x="1853523" y="5251"/>
                    <a:pt x="1862870" y="14598"/>
                  </a:cubicBezTo>
                  <a:cubicBezTo>
                    <a:pt x="1872217" y="23944"/>
                    <a:pt x="1877468" y="36621"/>
                    <a:pt x="1877468" y="49839"/>
                  </a:cubicBezTo>
                  <a:lnTo>
                    <a:pt x="1877468" y="634518"/>
                  </a:lnTo>
                  <a:cubicBezTo>
                    <a:pt x="1877468" y="647736"/>
                    <a:pt x="1872217" y="660413"/>
                    <a:pt x="1862870" y="669760"/>
                  </a:cubicBezTo>
                  <a:cubicBezTo>
                    <a:pt x="1853523" y="679107"/>
                    <a:pt x="1840846" y="684358"/>
                    <a:pt x="1827628" y="684358"/>
                  </a:cubicBezTo>
                  <a:lnTo>
                    <a:pt x="49839" y="684358"/>
                  </a:lnTo>
                  <a:cubicBezTo>
                    <a:pt x="36621" y="684358"/>
                    <a:pt x="23944" y="679107"/>
                    <a:pt x="14598" y="669760"/>
                  </a:cubicBezTo>
                  <a:cubicBezTo>
                    <a:pt x="5251" y="660413"/>
                    <a:pt x="0" y="647736"/>
                    <a:pt x="0" y="634518"/>
                  </a:cubicBezTo>
                  <a:lnTo>
                    <a:pt x="0" y="49839"/>
                  </a:lnTo>
                  <a:cubicBezTo>
                    <a:pt x="0" y="36621"/>
                    <a:pt x="5251" y="23944"/>
                    <a:pt x="14598" y="14598"/>
                  </a:cubicBezTo>
                  <a:cubicBezTo>
                    <a:pt x="23944" y="5251"/>
                    <a:pt x="36621" y="0"/>
                    <a:pt x="49839" y="0"/>
                  </a:cubicBezTo>
                  <a:close/>
                </a:path>
              </a:pathLst>
            </a:custGeom>
            <a:solidFill>
              <a:srgbClr val="FFFFFF"/>
            </a:solidFill>
            <a:ln w="38100" cap="rnd">
              <a:solidFill>
                <a:srgbClr val="000000"/>
              </a:solidFill>
              <a:prstDash val="solid"/>
              <a:round/>
            </a:ln>
          </p:spPr>
        </p:sp>
        <p:sp>
          <p:nvSpPr>
            <p:cNvPr name="TextBox 13" id="13"/>
            <p:cNvSpPr txBox="true"/>
            <p:nvPr/>
          </p:nvSpPr>
          <p:spPr>
            <a:xfrm>
              <a:off x="0" y="-28575"/>
              <a:ext cx="1877467" cy="712933"/>
            </a:xfrm>
            <a:prstGeom prst="rect">
              <a:avLst/>
            </a:prstGeom>
          </p:spPr>
          <p:txBody>
            <a:bodyPr anchor="ctr" rtlCol="false" tIns="50800" lIns="50800" bIns="50800" rIns="50800"/>
            <a:lstStyle/>
            <a:p>
              <a:pPr algn="ctr">
                <a:lnSpc>
                  <a:spcPts val="2730"/>
                </a:lnSpc>
              </a:pPr>
            </a:p>
          </p:txBody>
        </p:sp>
      </p:grpSp>
      <p:sp>
        <p:nvSpPr>
          <p:cNvPr name="TextBox 14" id="14"/>
          <p:cNvSpPr txBox="true"/>
          <p:nvPr/>
        </p:nvSpPr>
        <p:spPr>
          <a:xfrm rot="0">
            <a:off x="5942488" y="6007754"/>
            <a:ext cx="5976434" cy="1904329"/>
          </a:xfrm>
          <a:prstGeom prst="rect">
            <a:avLst/>
          </a:prstGeom>
        </p:spPr>
        <p:txBody>
          <a:bodyPr anchor="t" rtlCol="false" tIns="0" lIns="0" bIns="0" rIns="0">
            <a:spAutoFit/>
          </a:bodyPr>
          <a:lstStyle/>
          <a:p>
            <a:pPr algn="l" marL="503871" indent="-251935" lvl="1">
              <a:lnSpc>
                <a:spcPts val="3033"/>
              </a:lnSpc>
              <a:buFont typeface="Arial"/>
              <a:buChar char="•"/>
            </a:pPr>
            <a:r>
              <a:rPr lang="en-US" b="true" sz="2333">
                <a:solidFill>
                  <a:srgbClr val="2B2B2B"/>
                </a:solidFill>
                <a:latin typeface="Garet Bold"/>
                <a:ea typeface="Garet Bold"/>
                <a:cs typeface="Garet Bold"/>
                <a:sym typeface="Garet Bold"/>
              </a:rPr>
              <a:t>Daha hızlı yükleme</a:t>
            </a:r>
          </a:p>
          <a:p>
            <a:pPr algn="l" marL="503871" indent="-251935" lvl="1">
              <a:lnSpc>
                <a:spcPts val="3033"/>
              </a:lnSpc>
              <a:buFont typeface="Arial"/>
              <a:buChar char="•"/>
            </a:pPr>
            <a:r>
              <a:rPr lang="en-US" b="true" sz="2333">
                <a:solidFill>
                  <a:srgbClr val="2B2B2B"/>
                </a:solidFill>
                <a:latin typeface="Garet Bold"/>
                <a:ea typeface="Garet Bold"/>
                <a:cs typeface="Garet Bold"/>
                <a:sym typeface="Garet Bold"/>
              </a:rPr>
              <a:t>Daha az disk alanı kullanımı</a:t>
            </a:r>
          </a:p>
          <a:p>
            <a:pPr algn="l" marL="503871" indent="-251935" lvl="1">
              <a:lnSpc>
                <a:spcPts val="3033"/>
              </a:lnSpc>
              <a:buFont typeface="Arial"/>
              <a:buChar char="•"/>
            </a:pPr>
            <a:r>
              <a:rPr lang="en-US" b="true" sz="2333">
                <a:solidFill>
                  <a:srgbClr val="2B2B2B"/>
                </a:solidFill>
                <a:latin typeface="Garet Bold"/>
                <a:ea typeface="Garet Bold"/>
                <a:cs typeface="Garet Bold"/>
                <a:sym typeface="Garet Bold"/>
              </a:rPr>
              <a:t>Python ile uyumlu veri saklama</a:t>
            </a:r>
          </a:p>
          <a:p>
            <a:pPr algn="l" marL="503871" indent="-251935" lvl="1">
              <a:lnSpc>
                <a:spcPts val="3033"/>
              </a:lnSpc>
              <a:buFont typeface="Arial"/>
              <a:buChar char="•"/>
            </a:pPr>
            <a:r>
              <a:rPr lang="en-US" b="true" sz="2333">
                <a:solidFill>
                  <a:srgbClr val="2B2B2B"/>
                </a:solidFill>
                <a:latin typeface="Garet Bold"/>
                <a:ea typeface="Garet Bold"/>
                <a:cs typeface="Garet Bold"/>
                <a:sym typeface="Garet Bold"/>
              </a:rPr>
              <a:t>Tekrar işlem yapmadan veri taşıma</a:t>
            </a:r>
          </a:p>
          <a:p>
            <a:pPr algn="l">
              <a:lnSpc>
                <a:spcPts val="3033"/>
              </a:lnSpc>
            </a:pPr>
          </a:p>
        </p:txBody>
      </p:sp>
      <p:sp>
        <p:nvSpPr>
          <p:cNvPr name="Freeform 15" id="15"/>
          <p:cNvSpPr/>
          <p:nvPr/>
        </p:nvSpPr>
        <p:spPr>
          <a:xfrm flipH="false" flipV="false" rot="0">
            <a:off x="-206121" y="7331633"/>
            <a:ext cx="5868057" cy="2955367"/>
          </a:xfrm>
          <a:custGeom>
            <a:avLst/>
            <a:gdLst/>
            <a:ahLst/>
            <a:cxnLst/>
            <a:rect r="r" b="b" t="t" l="l"/>
            <a:pathLst>
              <a:path h="2955367" w="5868057">
                <a:moveTo>
                  <a:pt x="0" y="0"/>
                </a:moveTo>
                <a:lnTo>
                  <a:pt x="5868057" y="0"/>
                </a:lnTo>
                <a:lnTo>
                  <a:pt x="5868057" y="2955367"/>
                </a:lnTo>
                <a:lnTo>
                  <a:pt x="0" y="2955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419943" y="7331633"/>
            <a:ext cx="5868057" cy="2955367"/>
          </a:xfrm>
          <a:custGeom>
            <a:avLst/>
            <a:gdLst/>
            <a:ahLst/>
            <a:cxnLst/>
            <a:rect r="r" b="b" t="t" l="l"/>
            <a:pathLst>
              <a:path h="2955367" w="5868057">
                <a:moveTo>
                  <a:pt x="0" y="0"/>
                </a:moveTo>
                <a:lnTo>
                  <a:pt x="5868057" y="0"/>
                </a:lnTo>
                <a:lnTo>
                  <a:pt x="5868057" y="2955367"/>
                </a:lnTo>
                <a:lnTo>
                  <a:pt x="0" y="2955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0" y="1702065"/>
            <a:ext cx="13570180" cy="8176033"/>
          </a:xfrm>
          <a:custGeom>
            <a:avLst/>
            <a:gdLst/>
            <a:ahLst/>
            <a:cxnLst/>
            <a:rect r="r" b="b" t="t" l="l"/>
            <a:pathLst>
              <a:path h="8176033" w="13570180">
                <a:moveTo>
                  <a:pt x="0" y="0"/>
                </a:moveTo>
                <a:lnTo>
                  <a:pt x="13570180" y="0"/>
                </a:lnTo>
                <a:lnTo>
                  <a:pt x="13570180" y="8176033"/>
                </a:lnTo>
                <a:lnTo>
                  <a:pt x="0" y="8176033"/>
                </a:lnTo>
                <a:lnTo>
                  <a:pt x="0" y="0"/>
                </a:lnTo>
                <a:close/>
              </a:path>
            </a:pathLst>
          </a:custGeom>
          <a:blipFill>
            <a:blip r:embed="rId3"/>
            <a:stretch>
              <a:fillRect l="0" t="0" r="0" b="0"/>
            </a:stretch>
          </a:blipFill>
        </p:spPr>
      </p:sp>
      <p:sp>
        <p:nvSpPr>
          <p:cNvPr name="TextBox 4" id="4"/>
          <p:cNvSpPr txBox="true"/>
          <p:nvPr/>
        </p:nvSpPr>
        <p:spPr>
          <a:xfrm rot="0">
            <a:off x="0" y="319151"/>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Datasets</a:t>
            </a:r>
          </a:p>
        </p:txBody>
      </p:sp>
      <p:grpSp>
        <p:nvGrpSpPr>
          <p:cNvPr name="Group 5" id="5"/>
          <p:cNvGrpSpPr/>
          <p:nvPr/>
        </p:nvGrpSpPr>
        <p:grpSpPr>
          <a:xfrm rot="0">
            <a:off x="13953291" y="4603458"/>
            <a:ext cx="2680020" cy="1380050"/>
            <a:chOff x="0" y="0"/>
            <a:chExt cx="705849" cy="363470"/>
          </a:xfrm>
        </p:grpSpPr>
        <p:sp>
          <p:nvSpPr>
            <p:cNvPr name="Freeform 6" id="6"/>
            <p:cNvSpPr/>
            <p:nvPr/>
          </p:nvSpPr>
          <p:spPr>
            <a:xfrm flipH="false" flipV="false" rot="0">
              <a:off x="0" y="0"/>
              <a:ext cx="705849" cy="363470"/>
            </a:xfrm>
            <a:custGeom>
              <a:avLst/>
              <a:gdLst/>
              <a:ahLst/>
              <a:cxnLst/>
              <a:rect r="r" b="b" t="t" l="l"/>
              <a:pathLst>
                <a:path h="363470" w="705849">
                  <a:moveTo>
                    <a:pt x="147326" y="0"/>
                  </a:moveTo>
                  <a:lnTo>
                    <a:pt x="558523" y="0"/>
                  </a:lnTo>
                  <a:cubicBezTo>
                    <a:pt x="639889" y="0"/>
                    <a:pt x="705849" y="65960"/>
                    <a:pt x="705849" y="147326"/>
                  </a:cubicBezTo>
                  <a:lnTo>
                    <a:pt x="705849" y="216144"/>
                  </a:lnTo>
                  <a:cubicBezTo>
                    <a:pt x="705849" y="255217"/>
                    <a:pt x="690327" y="292690"/>
                    <a:pt x="662698" y="320319"/>
                  </a:cubicBezTo>
                  <a:cubicBezTo>
                    <a:pt x="635069" y="347948"/>
                    <a:pt x="597596" y="363470"/>
                    <a:pt x="558523" y="363470"/>
                  </a:cubicBezTo>
                  <a:lnTo>
                    <a:pt x="147326" y="363470"/>
                  </a:lnTo>
                  <a:cubicBezTo>
                    <a:pt x="108253" y="363470"/>
                    <a:pt x="70780" y="347948"/>
                    <a:pt x="43151" y="320319"/>
                  </a:cubicBezTo>
                  <a:cubicBezTo>
                    <a:pt x="15522" y="292690"/>
                    <a:pt x="0" y="255217"/>
                    <a:pt x="0" y="216144"/>
                  </a:cubicBezTo>
                  <a:lnTo>
                    <a:pt x="0" y="147326"/>
                  </a:lnTo>
                  <a:cubicBezTo>
                    <a:pt x="0" y="108253"/>
                    <a:pt x="15522" y="70780"/>
                    <a:pt x="43151" y="43151"/>
                  </a:cubicBezTo>
                  <a:cubicBezTo>
                    <a:pt x="70780" y="15522"/>
                    <a:pt x="108253" y="0"/>
                    <a:pt x="147326" y="0"/>
                  </a:cubicBezTo>
                  <a:close/>
                </a:path>
              </a:pathLst>
            </a:custGeom>
            <a:solidFill>
              <a:srgbClr val="FFFFFF"/>
            </a:solidFill>
            <a:ln w="38100" cap="rnd">
              <a:solidFill>
                <a:srgbClr val="000000"/>
              </a:solidFill>
              <a:prstDash val="solid"/>
              <a:round/>
            </a:ln>
          </p:spPr>
        </p:sp>
        <p:sp>
          <p:nvSpPr>
            <p:cNvPr name="TextBox 7" id="7"/>
            <p:cNvSpPr txBox="true"/>
            <p:nvPr/>
          </p:nvSpPr>
          <p:spPr>
            <a:xfrm>
              <a:off x="0" y="-28575"/>
              <a:ext cx="705849" cy="392045"/>
            </a:xfrm>
            <a:prstGeom prst="rect">
              <a:avLst/>
            </a:prstGeom>
          </p:spPr>
          <p:txBody>
            <a:bodyPr anchor="ctr" rtlCol="false" tIns="50800" lIns="50800" bIns="50800" rIns="50800"/>
            <a:lstStyle/>
            <a:p>
              <a:pPr algn="ctr">
                <a:lnSpc>
                  <a:spcPts val="2730"/>
                </a:lnSpc>
              </a:pPr>
            </a:p>
          </p:txBody>
        </p:sp>
      </p:grpSp>
      <p:sp>
        <p:nvSpPr>
          <p:cNvPr name="TextBox 8" id="8"/>
          <p:cNvSpPr txBox="true"/>
          <p:nvPr/>
        </p:nvSpPr>
        <p:spPr>
          <a:xfrm rot="0">
            <a:off x="13953291" y="4852495"/>
            <a:ext cx="3767571" cy="843549"/>
          </a:xfrm>
          <a:prstGeom prst="rect">
            <a:avLst/>
          </a:prstGeom>
        </p:spPr>
        <p:txBody>
          <a:bodyPr anchor="t" rtlCol="false" tIns="0" lIns="0" bIns="0" rIns="0">
            <a:spAutoFit/>
          </a:bodyPr>
          <a:lstStyle/>
          <a:p>
            <a:pPr algn="l" marL="521272" indent="-260636" lvl="1">
              <a:lnSpc>
                <a:spcPts val="3380"/>
              </a:lnSpc>
              <a:buFont typeface="Arial"/>
              <a:buChar char="•"/>
            </a:pPr>
            <a:r>
              <a:rPr lang="en-US" b="true" sz="2414">
                <a:solidFill>
                  <a:srgbClr val="2B2B2B"/>
                </a:solidFill>
                <a:latin typeface="Garet Bold"/>
                <a:ea typeface="Garet Bold"/>
                <a:cs typeface="Garet Bold"/>
                <a:sym typeface="Garet Bold"/>
              </a:rPr>
              <a:t>pickle</a:t>
            </a:r>
          </a:p>
          <a:p>
            <a:pPr algn="l" marL="521272" indent="-260636" lvl="1">
              <a:lnSpc>
                <a:spcPts val="3380"/>
              </a:lnSpc>
              <a:buFont typeface="Arial"/>
              <a:buChar char="•"/>
            </a:pPr>
            <a:r>
              <a:rPr lang="en-US" b="true" sz="2414">
                <a:solidFill>
                  <a:srgbClr val="2B2B2B"/>
                </a:solidFill>
                <a:latin typeface="Garet Bold"/>
                <a:ea typeface="Garet Bold"/>
                <a:cs typeface="Garet Bold"/>
                <a:sym typeface="Garet Bold"/>
              </a:rPr>
              <a:t>os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0" y="1603379"/>
            <a:ext cx="11014892" cy="12393690"/>
          </a:xfrm>
          <a:custGeom>
            <a:avLst/>
            <a:gdLst/>
            <a:ahLst/>
            <a:cxnLst/>
            <a:rect r="r" b="b" t="t" l="l"/>
            <a:pathLst>
              <a:path h="12393690" w="11014892">
                <a:moveTo>
                  <a:pt x="0" y="0"/>
                </a:moveTo>
                <a:lnTo>
                  <a:pt x="11014892" y="0"/>
                </a:lnTo>
                <a:lnTo>
                  <a:pt x="11014892" y="12393690"/>
                </a:lnTo>
                <a:lnTo>
                  <a:pt x="0" y="12393690"/>
                </a:lnTo>
                <a:lnTo>
                  <a:pt x="0" y="0"/>
                </a:lnTo>
                <a:close/>
              </a:path>
            </a:pathLst>
          </a:custGeom>
          <a:blipFill>
            <a:blip r:embed="rId3"/>
            <a:stretch>
              <a:fillRect l="0" t="0" r="0" b="0"/>
            </a:stretch>
          </a:blipFill>
        </p:spPr>
      </p:sp>
      <p:sp>
        <p:nvSpPr>
          <p:cNvPr name="TextBox 4" id="4"/>
          <p:cNvSpPr txBox="true"/>
          <p:nvPr/>
        </p:nvSpPr>
        <p:spPr>
          <a:xfrm rot="0">
            <a:off x="0" y="319151"/>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Veri Temizleme</a:t>
            </a:r>
          </a:p>
        </p:txBody>
      </p:sp>
      <p:grpSp>
        <p:nvGrpSpPr>
          <p:cNvPr name="Group 5" id="5"/>
          <p:cNvGrpSpPr/>
          <p:nvPr/>
        </p:nvGrpSpPr>
        <p:grpSpPr>
          <a:xfrm rot="0">
            <a:off x="797243" y="6195060"/>
            <a:ext cx="741998" cy="120015"/>
            <a:chOff x="0" y="0"/>
            <a:chExt cx="989330" cy="160020"/>
          </a:xfrm>
        </p:grpSpPr>
        <p:sp>
          <p:nvSpPr>
            <p:cNvPr name="Freeform 6" id="6"/>
            <p:cNvSpPr/>
            <p:nvPr/>
          </p:nvSpPr>
          <p:spPr>
            <a:xfrm flipH="false" flipV="false" rot="0">
              <a:off x="49530" y="50800"/>
              <a:ext cx="889000" cy="87630"/>
            </a:xfrm>
            <a:custGeom>
              <a:avLst/>
              <a:gdLst/>
              <a:ahLst/>
              <a:cxnLst/>
              <a:rect r="r" b="b" t="t" l="l"/>
              <a:pathLst>
                <a:path h="87630" w="889000">
                  <a:moveTo>
                    <a:pt x="26670" y="6350"/>
                  </a:moveTo>
                  <a:cubicBezTo>
                    <a:pt x="880110" y="7620"/>
                    <a:pt x="889000" y="17780"/>
                    <a:pt x="887730" y="26670"/>
                  </a:cubicBezTo>
                  <a:cubicBezTo>
                    <a:pt x="887730" y="35560"/>
                    <a:pt x="868680" y="50800"/>
                    <a:pt x="859790" y="50800"/>
                  </a:cubicBezTo>
                  <a:cubicBezTo>
                    <a:pt x="852170" y="50800"/>
                    <a:pt x="839470" y="36830"/>
                    <a:pt x="838200" y="29210"/>
                  </a:cubicBezTo>
                  <a:cubicBezTo>
                    <a:pt x="835660" y="22860"/>
                    <a:pt x="839470" y="11430"/>
                    <a:pt x="845820" y="6350"/>
                  </a:cubicBezTo>
                  <a:cubicBezTo>
                    <a:pt x="852170" y="1270"/>
                    <a:pt x="868680" y="0"/>
                    <a:pt x="876300" y="3810"/>
                  </a:cubicBezTo>
                  <a:cubicBezTo>
                    <a:pt x="882650" y="6350"/>
                    <a:pt x="889000" y="16510"/>
                    <a:pt x="887730" y="24130"/>
                  </a:cubicBezTo>
                  <a:cubicBezTo>
                    <a:pt x="887730" y="33020"/>
                    <a:pt x="880110" y="43180"/>
                    <a:pt x="863600" y="50800"/>
                  </a:cubicBezTo>
                  <a:cubicBezTo>
                    <a:pt x="781050" y="86360"/>
                    <a:pt x="107950" y="87630"/>
                    <a:pt x="26670" y="57150"/>
                  </a:cubicBezTo>
                  <a:cubicBezTo>
                    <a:pt x="10160" y="52070"/>
                    <a:pt x="1270" y="43180"/>
                    <a:pt x="1270" y="35560"/>
                  </a:cubicBezTo>
                  <a:cubicBezTo>
                    <a:pt x="0" y="26670"/>
                    <a:pt x="26670" y="6350"/>
                    <a:pt x="26670" y="6350"/>
                  </a:cubicBezTo>
                </a:path>
              </a:pathLst>
            </a:custGeom>
            <a:solidFill>
              <a:srgbClr val="0571D3"/>
            </a:solidFill>
            <a:ln cap="sq">
              <a:noFill/>
              <a:prstDash val="solid"/>
              <a:miter/>
            </a:ln>
          </p:spPr>
        </p:sp>
      </p:grpSp>
      <p:grpSp>
        <p:nvGrpSpPr>
          <p:cNvPr name="Group 7" id="7"/>
          <p:cNvGrpSpPr/>
          <p:nvPr/>
        </p:nvGrpSpPr>
        <p:grpSpPr>
          <a:xfrm rot="0">
            <a:off x="1443038" y="6551295"/>
            <a:ext cx="685800" cy="114300"/>
            <a:chOff x="0" y="0"/>
            <a:chExt cx="914400" cy="152400"/>
          </a:xfrm>
        </p:grpSpPr>
        <p:sp>
          <p:nvSpPr>
            <p:cNvPr name="Freeform 8" id="8"/>
            <p:cNvSpPr/>
            <p:nvPr/>
          </p:nvSpPr>
          <p:spPr>
            <a:xfrm flipH="false" flipV="false" rot="0">
              <a:off x="50800" y="50800"/>
              <a:ext cx="812800" cy="83820"/>
            </a:xfrm>
            <a:custGeom>
              <a:avLst/>
              <a:gdLst/>
              <a:ahLst/>
              <a:cxnLst/>
              <a:rect r="r" b="b" t="t" l="l"/>
              <a:pathLst>
                <a:path h="83820" w="812800">
                  <a:moveTo>
                    <a:pt x="25400" y="0"/>
                  </a:moveTo>
                  <a:cubicBezTo>
                    <a:pt x="803910" y="7620"/>
                    <a:pt x="812800" y="19050"/>
                    <a:pt x="812800" y="26670"/>
                  </a:cubicBezTo>
                  <a:cubicBezTo>
                    <a:pt x="811530" y="35560"/>
                    <a:pt x="793750" y="50800"/>
                    <a:pt x="784860" y="50800"/>
                  </a:cubicBezTo>
                  <a:cubicBezTo>
                    <a:pt x="777240" y="50800"/>
                    <a:pt x="767080" y="44450"/>
                    <a:pt x="764540" y="36830"/>
                  </a:cubicBezTo>
                  <a:cubicBezTo>
                    <a:pt x="762000" y="30480"/>
                    <a:pt x="763270" y="12700"/>
                    <a:pt x="769620" y="7620"/>
                  </a:cubicBezTo>
                  <a:cubicBezTo>
                    <a:pt x="775970" y="1270"/>
                    <a:pt x="792480" y="0"/>
                    <a:pt x="800100" y="3810"/>
                  </a:cubicBezTo>
                  <a:cubicBezTo>
                    <a:pt x="806450" y="6350"/>
                    <a:pt x="812800" y="17780"/>
                    <a:pt x="812800" y="24130"/>
                  </a:cubicBezTo>
                  <a:cubicBezTo>
                    <a:pt x="811530" y="33020"/>
                    <a:pt x="803910" y="43180"/>
                    <a:pt x="787400" y="50800"/>
                  </a:cubicBezTo>
                  <a:cubicBezTo>
                    <a:pt x="709930" y="83820"/>
                    <a:pt x="102870" y="80010"/>
                    <a:pt x="25400" y="50800"/>
                  </a:cubicBezTo>
                  <a:cubicBezTo>
                    <a:pt x="8890" y="44450"/>
                    <a:pt x="1270" y="36830"/>
                    <a:pt x="0" y="29210"/>
                  </a:cubicBezTo>
                  <a:cubicBezTo>
                    <a:pt x="0" y="20320"/>
                    <a:pt x="25400" y="0"/>
                    <a:pt x="25400" y="0"/>
                  </a:cubicBezTo>
                </a:path>
              </a:pathLst>
            </a:custGeom>
            <a:solidFill>
              <a:srgbClr val="0571D3"/>
            </a:solidFill>
            <a:ln cap="sq">
              <a:noFill/>
              <a:prstDash val="solid"/>
              <a:miter/>
            </a:ln>
          </p:spPr>
        </p:sp>
      </p:grpSp>
      <p:grpSp>
        <p:nvGrpSpPr>
          <p:cNvPr name="Group 9" id="9"/>
          <p:cNvGrpSpPr/>
          <p:nvPr/>
        </p:nvGrpSpPr>
        <p:grpSpPr>
          <a:xfrm rot="0">
            <a:off x="8572" y="6797993"/>
            <a:ext cx="382905" cy="152400"/>
            <a:chOff x="0" y="0"/>
            <a:chExt cx="510540" cy="203200"/>
          </a:xfrm>
        </p:grpSpPr>
        <p:sp>
          <p:nvSpPr>
            <p:cNvPr name="Freeform 10" id="10"/>
            <p:cNvSpPr/>
            <p:nvPr/>
          </p:nvSpPr>
          <p:spPr>
            <a:xfrm flipH="false" flipV="false" rot="0">
              <a:off x="49530" y="50800"/>
              <a:ext cx="410210" cy="104140"/>
            </a:xfrm>
            <a:custGeom>
              <a:avLst/>
              <a:gdLst/>
              <a:ahLst/>
              <a:cxnLst/>
              <a:rect r="r" b="b" t="t" l="l"/>
              <a:pathLst>
                <a:path h="104140" w="410210">
                  <a:moveTo>
                    <a:pt x="26670" y="0"/>
                  </a:moveTo>
                  <a:cubicBezTo>
                    <a:pt x="261620" y="8890"/>
                    <a:pt x="361950" y="27940"/>
                    <a:pt x="391160" y="50800"/>
                  </a:cubicBezTo>
                  <a:cubicBezTo>
                    <a:pt x="402590" y="59690"/>
                    <a:pt x="410210" y="73660"/>
                    <a:pt x="407670" y="82550"/>
                  </a:cubicBezTo>
                  <a:cubicBezTo>
                    <a:pt x="406400" y="90170"/>
                    <a:pt x="391160" y="101600"/>
                    <a:pt x="382270" y="100330"/>
                  </a:cubicBezTo>
                  <a:cubicBezTo>
                    <a:pt x="374650" y="99060"/>
                    <a:pt x="358140" y="80010"/>
                    <a:pt x="358140" y="72390"/>
                  </a:cubicBezTo>
                  <a:cubicBezTo>
                    <a:pt x="359410" y="63500"/>
                    <a:pt x="379730" y="48260"/>
                    <a:pt x="387350" y="49530"/>
                  </a:cubicBezTo>
                  <a:cubicBezTo>
                    <a:pt x="396240" y="50800"/>
                    <a:pt x="410210" y="71120"/>
                    <a:pt x="408940" y="80010"/>
                  </a:cubicBezTo>
                  <a:cubicBezTo>
                    <a:pt x="406400" y="88900"/>
                    <a:pt x="392430" y="96520"/>
                    <a:pt x="377190" y="99060"/>
                  </a:cubicBezTo>
                  <a:cubicBezTo>
                    <a:pt x="342900" y="104140"/>
                    <a:pt x="255270" y="59690"/>
                    <a:pt x="195580" y="52070"/>
                  </a:cubicBezTo>
                  <a:cubicBezTo>
                    <a:pt x="137160" y="43180"/>
                    <a:pt x="48260" y="64770"/>
                    <a:pt x="20320" y="49530"/>
                  </a:cubicBezTo>
                  <a:cubicBezTo>
                    <a:pt x="7620" y="43180"/>
                    <a:pt x="0" y="30480"/>
                    <a:pt x="1270" y="21590"/>
                  </a:cubicBezTo>
                  <a:cubicBezTo>
                    <a:pt x="2540" y="13970"/>
                    <a:pt x="26670" y="0"/>
                    <a:pt x="26670" y="0"/>
                  </a:cubicBezTo>
                </a:path>
              </a:pathLst>
            </a:custGeom>
            <a:solidFill>
              <a:srgbClr val="0571D3"/>
            </a:solidFill>
            <a:ln cap="sq">
              <a:noFill/>
              <a:prstDash val="solid"/>
              <a:miter/>
            </a:ln>
          </p:spPr>
        </p:sp>
      </p:grpSp>
      <p:grpSp>
        <p:nvGrpSpPr>
          <p:cNvPr name="Group 11" id="11"/>
          <p:cNvGrpSpPr/>
          <p:nvPr/>
        </p:nvGrpSpPr>
        <p:grpSpPr>
          <a:xfrm rot="0">
            <a:off x="1099185" y="6832282"/>
            <a:ext cx="558165" cy="114300"/>
            <a:chOff x="0" y="0"/>
            <a:chExt cx="744220" cy="152400"/>
          </a:xfrm>
        </p:grpSpPr>
        <p:sp>
          <p:nvSpPr>
            <p:cNvPr name="Freeform 12" id="12"/>
            <p:cNvSpPr/>
            <p:nvPr/>
          </p:nvSpPr>
          <p:spPr>
            <a:xfrm flipH="false" flipV="false" rot="0">
              <a:off x="49530" y="50800"/>
              <a:ext cx="643890" cy="78740"/>
            </a:xfrm>
            <a:custGeom>
              <a:avLst/>
              <a:gdLst/>
              <a:ahLst/>
              <a:cxnLst/>
              <a:rect r="r" b="b" t="t" l="l"/>
              <a:pathLst>
                <a:path h="78740" w="643890">
                  <a:moveTo>
                    <a:pt x="26670" y="0"/>
                  </a:moveTo>
                  <a:cubicBezTo>
                    <a:pt x="635000" y="7620"/>
                    <a:pt x="643890" y="17780"/>
                    <a:pt x="643890" y="26670"/>
                  </a:cubicBezTo>
                  <a:cubicBezTo>
                    <a:pt x="642620" y="35560"/>
                    <a:pt x="623570" y="49530"/>
                    <a:pt x="615950" y="50800"/>
                  </a:cubicBezTo>
                  <a:cubicBezTo>
                    <a:pt x="608330" y="50800"/>
                    <a:pt x="598170" y="43180"/>
                    <a:pt x="595630" y="36830"/>
                  </a:cubicBezTo>
                  <a:cubicBezTo>
                    <a:pt x="593090" y="29210"/>
                    <a:pt x="594360" y="12700"/>
                    <a:pt x="600710" y="6350"/>
                  </a:cubicBezTo>
                  <a:cubicBezTo>
                    <a:pt x="607060" y="1270"/>
                    <a:pt x="623570" y="0"/>
                    <a:pt x="631190" y="3810"/>
                  </a:cubicBezTo>
                  <a:cubicBezTo>
                    <a:pt x="637540" y="6350"/>
                    <a:pt x="643890" y="16510"/>
                    <a:pt x="643890" y="24130"/>
                  </a:cubicBezTo>
                  <a:cubicBezTo>
                    <a:pt x="642620" y="33020"/>
                    <a:pt x="635000" y="43180"/>
                    <a:pt x="618490" y="50800"/>
                  </a:cubicBezTo>
                  <a:cubicBezTo>
                    <a:pt x="551180" y="78740"/>
                    <a:pt x="92710" y="76200"/>
                    <a:pt x="26670" y="50800"/>
                  </a:cubicBezTo>
                  <a:cubicBezTo>
                    <a:pt x="10160" y="44450"/>
                    <a:pt x="1270" y="36830"/>
                    <a:pt x="1270" y="27940"/>
                  </a:cubicBezTo>
                  <a:cubicBezTo>
                    <a:pt x="0" y="19050"/>
                    <a:pt x="26670" y="0"/>
                    <a:pt x="26670" y="0"/>
                  </a:cubicBezTo>
                </a:path>
              </a:pathLst>
            </a:custGeom>
            <a:solidFill>
              <a:srgbClr val="0571D3"/>
            </a:solidFill>
            <a:ln cap="sq">
              <a:noFill/>
              <a:prstDash val="solid"/>
              <a:miter/>
            </a:ln>
          </p:spPr>
        </p:sp>
      </p:grpSp>
      <p:grpSp>
        <p:nvGrpSpPr>
          <p:cNvPr name="Group 13" id="13"/>
          <p:cNvGrpSpPr/>
          <p:nvPr/>
        </p:nvGrpSpPr>
        <p:grpSpPr>
          <a:xfrm rot="0">
            <a:off x="666750" y="7162800"/>
            <a:ext cx="432435" cy="114300"/>
            <a:chOff x="0" y="0"/>
            <a:chExt cx="576580" cy="152400"/>
          </a:xfrm>
        </p:grpSpPr>
        <p:sp>
          <p:nvSpPr>
            <p:cNvPr name="Freeform 14" id="14"/>
            <p:cNvSpPr/>
            <p:nvPr/>
          </p:nvSpPr>
          <p:spPr>
            <a:xfrm flipH="false" flipV="false" rot="0">
              <a:off x="50800" y="50800"/>
              <a:ext cx="476250" cy="73660"/>
            </a:xfrm>
            <a:custGeom>
              <a:avLst/>
              <a:gdLst/>
              <a:ahLst/>
              <a:cxnLst/>
              <a:rect r="r" b="b" t="t" l="l"/>
              <a:pathLst>
                <a:path h="73660" w="476250">
                  <a:moveTo>
                    <a:pt x="25400" y="0"/>
                  </a:moveTo>
                  <a:cubicBezTo>
                    <a:pt x="466090" y="6350"/>
                    <a:pt x="474980" y="17780"/>
                    <a:pt x="474980" y="26670"/>
                  </a:cubicBezTo>
                  <a:cubicBezTo>
                    <a:pt x="474980" y="35560"/>
                    <a:pt x="455930" y="49530"/>
                    <a:pt x="447040" y="50800"/>
                  </a:cubicBezTo>
                  <a:cubicBezTo>
                    <a:pt x="439420" y="50800"/>
                    <a:pt x="430530" y="43180"/>
                    <a:pt x="426720" y="36830"/>
                  </a:cubicBezTo>
                  <a:cubicBezTo>
                    <a:pt x="424180" y="29210"/>
                    <a:pt x="426720" y="12700"/>
                    <a:pt x="431800" y="6350"/>
                  </a:cubicBezTo>
                  <a:cubicBezTo>
                    <a:pt x="438150" y="1270"/>
                    <a:pt x="455930" y="0"/>
                    <a:pt x="462280" y="3810"/>
                  </a:cubicBezTo>
                  <a:cubicBezTo>
                    <a:pt x="468630" y="6350"/>
                    <a:pt x="476250" y="16510"/>
                    <a:pt x="474980" y="24130"/>
                  </a:cubicBezTo>
                  <a:cubicBezTo>
                    <a:pt x="473710" y="33020"/>
                    <a:pt x="466090" y="43180"/>
                    <a:pt x="449580" y="50800"/>
                  </a:cubicBezTo>
                  <a:cubicBezTo>
                    <a:pt x="394970" y="73660"/>
                    <a:pt x="80010" y="71120"/>
                    <a:pt x="25400" y="50800"/>
                  </a:cubicBezTo>
                  <a:cubicBezTo>
                    <a:pt x="10160" y="44450"/>
                    <a:pt x="1270" y="36830"/>
                    <a:pt x="0" y="27940"/>
                  </a:cubicBezTo>
                  <a:cubicBezTo>
                    <a:pt x="0" y="20320"/>
                    <a:pt x="25400" y="0"/>
                    <a:pt x="25400" y="0"/>
                  </a:cubicBezTo>
                </a:path>
              </a:pathLst>
            </a:custGeom>
            <a:solidFill>
              <a:srgbClr val="0571D3"/>
            </a:solidFill>
            <a:ln cap="sq">
              <a:noFill/>
              <a:prstDash val="solid"/>
              <a:miter/>
            </a:ln>
          </p:spPr>
        </p:sp>
      </p:grpSp>
      <p:grpSp>
        <p:nvGrpSpPr>
          <p:cNvPr name="Group 15" id="15"/>
          <p:cNvGrpSpPr/>
          <p:nvPr/>
        </p:nvGrpSpPr>
        <p:grpSpPr>
          <a:xfrm rot="0">
            <a:off x="37148" y="9065895"/>
            <a:ext cx="453390" cy="114300"/>
            <a:chOff x="0" y="0"/>
            <a:chExt cx="604520" cy="152400"/>
          </a:xfrm>
        </p:grpSpPr>
        <p:sp>
          <p:nvSpPr>
            <p:cNvPr name="Freeform 16" id="16"/>
            <p:cNvSpPr/>
            <p:nvPr/>
          </p:nvSpPr>
          <p:spPr>
            <a:xfrm flipH="false" flipV="false" rot="0">
              <a:off x="50800" y="50800"/>
              <a:ext cx="504190" cy="74930"/>
            </a:xfrm>
            <a:custGeom>
              <a:avLst/>
              <a:gdLst/>
              <a:ahLst/>
              <a:cxnLst/>
              <a:rect r="r" b="b" t="t" l="l"/>
              <a:pathLst>
                <a:path h="74930" w="504190">
                  <a:moveTo>
                    <a:pt x="25400" y="0"/>
                  </a:moveTo>
                  <a:cubicBezTo>
                    <a:pt x="494030" y="7620"/>
                    <a:pt x="502920" y="19050"/>
                    <a:pt x="502920" y="26670"/>
                  </a:cubicBezTo>
                  <a:cubicBezTo>
                    <a:pt x="502920" y="35560"/>
                    <a:pt x="483870" y="50800"/>
                    <a:pt x="474980" y="50800"/>
                  </a:cubicBezTo>
                  <a:cubicBezTo>
                    <a:pt x="467360" y="50800"/>
                    <a:pt x="458470" y="44450"/>
                    <a:pt x="454660" y="38100"/>
                  </a:cubicBezTo>
                  <a:cubicBezTo>
                    <a:pt x="452120" y="30480"/>
                    <a:pt x="454660" y="12700"/>
                    <a:pt x="459740" y="7620"/>
                  </a:cubicBezTo>
                  <a:cubicBezTo>
                    <a:pt x="466090" y="1270"/>
                    <a:pt x="483870" y="0"/>
                    <a:pt x="490220" y="3810"/>
                  </a:cubicBezTo>
                  <a:cubicBezTo>
                    <a:pt x="496570" y="7620"/>
                    <a:pt x="504190" y="17780"/>
                    <a:pt x="502920" y="24130"/>
                  </a:cubicBezTo>
                  <a:cubicBezTo>
                    <a:pt x="501650" y="33020"/>
                    <a:pt x="494030" y="44450"/>
                    <a:pt x="477520" y="50800"/>
                  </a:cubicBezTo>
                  <a:cubicBezTo>
                    <a:pt x="421640" y="74930"/>
                    <a:pt x="82550" y="72390"/>
                    <a:pt x="25400" y="50800"/>
                  </a:cubicBezTo>
                  <a:cubicBezTo>
                    <a:pt x="10160" y="45720"/>
                    <a:pt x="1270" y="36830"/>
                    <a:pt x="0" y="29210"/>
                  </a:cubicBezTo>
                  <a:cubicBezTo>
                    <a:pt x="0" y="20320"/>
                    <a:pt x="25400" y="0"/>
                    <a:pt x="25400" y="0"/>
                  </a:cubicBezTo>
                </a:path>
              </a:pathLst>
            </a:custGeom>
            <a:solidFill>
              <a:srgbClr val="0571D3"/>
            </a:solidFill>
            <a:ln cap="sq">
              <a:noFill/>
              <a:prstDash val="solid"/>
              <a:miter/>
            </a:ln>
          </p:spPr>
        </p:sp>
      </p:grpSp>
      <p:grpSp>
        <p:nvGrpSpPr>
          <p:cNvPr name="Group 17" id="17"/>
          <p:cNvGrpSpPr/>
          <p:nvPr/>
        </p:nvGrpSpPr>
        <p:grpSpPr>
          <a:xfrm rot="0">
            <a:off x="406718" y="9390698"/>
            <a:ext cx="474345" cy="119062"/>
            <a:chOff x="0" y="0"/>
            <a:chExt cx="632460" cy="158750"/>
          </a:xfrm>
        </p:grpSpPr>
        <p:sp>
          <p:nvSpPr>
            <p:cNvPr name="Freeform 18" id="18"/>
            <p:cNvSpPr/>
            <p:nvPr/>
          </p:nvSpPr>
          <p:spPr>
            <a:xfrm flipH="false" flipV="false" rot="0">
              <a:off x="49530" y="50800"/>
              <a:ext cx="533400" cy="74930"/>
            </a:xfrm>
            <a:custGeom>
              <a:avLst/>
              <a:gdLst/>
              <a:ahLst/>
              <a:cxnLst/>
              <a:rect r="r" b="b" t="t" l="l"/>
              <a:pathLst>
                <a:path h="74930" w="533400">
                  <a:moveTo>
                    <a:pt x="26670" y="0"/>
                  </a:moveTo>
                  <a:cubicBezTo>
                    <a:pt x="494030" y="3810"/>
                    <a:pt x="519430" y="5080"/>
                    <a:pt x="528320" y="16510"/>
                  </a:cubicBezTo>
                  <a:cubicBezTo>
                    <a:pt x="533400" y="24130"/>
                    <a:pt x="530860" y="40640"/>
                    <a:pt x="525780" y="46990"/>
                  </a:cubicBezTo>
                  <a:cubicBezTo>
                    <a:pt x="521970" y="53340"/>
                    <a:pt x="510540" y="57150"/>
                    <a:pt x="504190" y="55880"/>
                  </a:cubicBezTo>
                  <a:cubicBezTo>
                    <a:pt x="496570" y="54610"/>
                    <a:pt x="487680" y="48260"/>
                    <a:pt x="483870" y="41910"/>
                  </a:cubicBezTo>
                  <a:cubicBezTo>
                    <a:pt x="481330" y="35560"/>
                    <a:pt x="481330" y="25400"/>
                    <a:pt x="485140" y="19050"/>
                  </a:cubicBezTo>
                  <a:cubicBezTo>
                    <a:pt x="487680" y="12700"/>
                    <a:pt x="497840" y="6350"/>
                    <a:pt x="504190" y="5080"/>
                  </a:cubicBezTo>
                  <a:cubicBezTo>
                    <a:pt x="511810" y="5080"/>
                    <a:pt x="521970" y="8890"/>
                    <a:pt x="525780" y="15240"/>
                  </a:cubicBezTo>
                  <a:cubicBezTo>
                    <a:pt x="530860" y="20320"/>
                    <a:pt x="533400" y="31750"/>
                    <a:pt x="530860" y="38100"/>
                  </a:cubicBezTo>
                  <a:cubicBezTo>
                    <a:pt x="528320" y="45720"/>
                    <a:pt x="520700" y="52070"/>
                    <a:pt x="506730" y="55880"/>
                  </a:cubicBezTo>
                  <a:cubicBezTo>
                    <a:pt x="448310" y="74930"/>
                    <a:pt x="85090" y="72390"/>
                    <a:pt x="26670" y="50800"/>
                  </a:cubicBezTo>
                  <a:cubicBezTo>
                    <a:pt x="10160" y="44450"/>
                    <a:pt x="1270" y="35560"/>
                    <a:pt x="1270" y="27940"/>
                  </a:cubicBezTo>
                  <a:cubicBezTo>
                    <a:pt x="0" y="19050"/>
                    <a:pt x="26670" y="0"/>
                    <a:pt x="26670" y="0"/>
                  </a:cubicBezTo>
                </a:path>
              </a:pathLst>
            </a:custGeom>
            <a:solidFill>
              <a:srgbClr val="0571D3"/>
            </a:solidFill>
            <a:ln cap="sq">
              <a:noFill/>
              <a:prstDash val="solid"/>
              <a:miter/>
            </a:ln>
          </p:spPr>
        </p:sp>
      </p:grpSp>
      <p:grpSp>
        <p:nvGrpSpPr>
          <p:cNvPr name="Group 19" id="19"/>
          <p:cNvGrpSpPr/>
          <p:nvPr/>
        </p:nvGrpSpPr>
        <p:grpSpPr>
          <a:xfrm rot="0">
            <a:off x="1905" y="9699307"/>
            <a:ext cx="1503998" cy="125730"/>
            <a:chOff x="0" y="0"/>
            <a:chExt cx="2005330" cy="167640"/>
          </a:xfrm>
        </p:grpSpPr>
        <p:sp>
          <p:nvSpPr>
            <p:cNvPr name="Freeform 20" id="20"/>
            <p:cNvSpPr/>
            <p:nvPr/>
          </p:nvSpPr>
          <p:spPr>
            <a:xfrm flipH="false" flipV="false" rot="0">
              <a:off x="50800" y="52070"/>
              <a:ext cx="1905000" cy="106680"/>
            </a:xfrm>
            <a:custGeom>
              <a:avLst/>
              <a:gdLst/>
              <a:ahLst/>
              <a:cxnLst/>
              <a:rect r="r" b="b" t="t" l="l"/>
              <a:pathLst>
                <a:path h="106680" w="1905000">
                  <a:moveTo>
                    <a:pt x="25400" y="11430"/>
                  </a:moveTo>
                  <a:cubicBezTo>
                    <a:pt x="1809750" y="2540"/>
                    <a:pt x="1861820" y="0"/>
                    <a:pt x="1887220" y="15240"/>
                  </a:cubicBezTo>
                  <a:cubicBezTo>
                    <a:pt x="1898650" y="21590"/>
                    <a:pt x="1903730" y="33020"/>
                    <a:pt x="1903730" y="40640"/>
                  </a:cubicBezTo>
                  <a:cubicBezTo>
                    <a:pt x="1903730" y="48260"/>
                    <a:pt x="1897380" y="58420"/>
                    <a:pt x="1891030" y="60960"/>
                  </a:cubicBezTo>
                  <a:cubicBezTo>
                    <a:pt x="1883410" y="64770"/>
                    <a:pt x="1866900" y="62230"/>
                    <a:pt x="1860550" y="57150"/>
                  </a:cubicBezTo>
                  <a:cubicBezTo>
                    <a:pt x="1855470" y="52070"/>
                    <a:pt x="1851660" y="41910"/>
                    <a:pt x="1852930" y="34290"/>
                  </a:cubicBezTo>
                  <a:cubicBezTo>
                    <a:pt x="1855470" y="26670"/>
                    <a:pt x="1868170" y="15240"/>
                    <a:pt x="1875790" y="13970"/>
                  </a:cubicBezTo>
                  <a:cubicBezTo>
                    <a:pt x="1883410" y="12700"/>
                    <a:pt x="1893570" y="17780"/>
                    <a:pt x="1898650" y="22860"/>
                  </a:cubicBezTo>
                  <a:cubicBezTo>
                    <a:pt x="1902460" y="29210"/>
                    <a:pt x="1905000" y="39370"/>
                    <a:pt x="1902460" y="46990"/>
                  </a:cubicBezTo>
                  <a:cubicBezTo>
                    <a:pt x="1899920" y="54610"/>
                    <a:pt x="1891030" y="60960"/>
                    <a:pt x="1878330" y="64770"/>
                  </a:cubicBezTo>
                  <a:cubicBezTo>
                    <a:pt x="1845310" y="73660"/>
                    <a:pt x="1784350" y="52070"/>
                    <a:pt x="1691640" y="49530"/>
                  </a:cubicBezTo>
                  <a:cubicBezTo>
                    <a:pt x="1413510" y="38100"/>
                    <a:pt x="146050" y="106680"/>
                    <a:pt x="25400" y="62230"/>
                  </a:cubicBezTo>
                  <a:cubicBezTo>
                    <a:pt x="8890" y="55880"/>
                    <a:pt x="1270" y="46990"/>
                    <a:pt x="0" y="39370"/>
                  </a:cubicBezTo>
                  <a:cubicBezTo>
                    <a:pt x="0" y="30480"/>
                    <a:pt x="25400" y="11430"/>
                    <a:pt x="25400" y="11430"/>
                  </a:cubicBezTo>
                </a:path>
              </a:pathLst>
            </a:custGeom>
            <a:solidFill>
              <a:srgbClr val="0571D3"/>
            </a:solidFill>
            <a:ln cap="sq">
              <a:noFill/>
              <a:prstDash val="solid"/>
              <a:miter/>
            </a:ln>
          </p:spPr>
        </p:sp>
      </p:grpSp>
      <p:grpSp>
        <p:nvGrpSpPr>
          <p:cNvPr name="Group 21" id="21"/>
          <p:cNvGrpSpPr/>
          <p:nvPr/>
        </p:nvGrpSpPr>
        <p:grpSpPr>
          <a:xfrm rot="0">
            <a:off x="1433512" y="10086022"/>
            <a:ext cx="759143" cy="114300"/>
            <a:chOff x="0" y="0"/>
            <a:chExt cx="1012190" cy="152400"/>
          </a:xfrm>
        </p:grpSpPr>
        <p:sp>
          <p:nvSpPr>
            <p:cNvPr name="Freeform 22" id="22"/>
            <p:cNvSpPr/>
            <p:nvPr/>
          </p:nvSpPr>
          <p:spPr>
            <a:xfrm flipH="false" flipV="false" rot="0">
              <a:off x="50800" y="49530"/>
              <a:ext cx="910590" cy="87630"/>
            </a:xfrm>
            <a:custGeom>
              <a:avLst/>
              <a:gdLst/>
              <a:ahLst/>
              <a:cxnLst/>
              <a:rect r="r" b="b" t="t" l="l"/>
              <a:pathLst>
                <a:path h="87630" w="910590">
                  <a:moveTo>
                    <a:pt x="25400" y="1270"/>
                  </a:moveTo>
                  <a:cubicBezTo>
                    <a:pt x="901700" y="8890"/>
                    <a:pt x="910590" y="19050"/>
                    <a:pt x="909320" y="27940"/>
                  </a:cubicBezTo>
                  <a:cubicBezTo>
                    <a:pt x="909320" y="36830"/>
                    <a:pt x="890270" y="52070"/>
                    <a:pt x="881380" y="52070"/>
                  </a:cubicBezTo>
                  <a:cubicBezTo>
                    <a:pt x="873760" y="52070"/>
                    <a:pt x="861060" y="38100"/>
                    <a:pt x="859790" y="30480"/>
                  </a:cubicBezTo>
                  <a:cubicBezTo>
                    <a:pt x="857250" y="24130"/>
                    <a:pt x="861060" y="12700"/>
                    <a:pt x="866140" y="8890"/>
                  </a:cubicBezTo>
                  <a:cubicBezTo>
                    <a:pt x="872490" y="3810"/>
                    <a:pt x="882650" y="0"/>
                    <a:pt x="890270" y="2540"/>
                  </a:cubicBezTo>
                  <a:cubicBezTo>
                    <a:pt x="897890" y="3810"/>
                    <a:pt x="909320" y="17780"/>
                    <a:pt x="909320" y="25400"/>
                  </a:cubicBezTo>
                  <a:cubicBezTo>
                    <a:pt x="909320" y="34290"/>
                    <a:pt x="901700" y="44450"/>
                    <a:pt x="883920" y="52070"/>
                  </a:cubicBezTo>
                  <a:cubicBezTo>
                    <a:pt x="801370" y="87630"/>
                    <a:pt x="107950" y="83820"/>
                    <a:pt x="25400" y="52070"/>
                  </a:cubicBezTo>
                  <a:cubicBezTo>
                    <a:pt x="8890" y="45720"/>
                    <a:pt x="0" y="38100"/>
                    <a:pt x="0" y="29210"/>
                  </a:cubicBezTo>
                  <a:cubicBezTo>
                    <a:pt x="0" y="21590"/>
                    <a:pt x="25400" y="1270"/>
                    <a:pt x="25400" y="1270"/>
                  </a:cubicBezTo>
                </a:path>
              </a:pathLst>
            </a:custGeom>
            <a:solidFill>
              <a:srgbClr val="0571D3"/>
            </a:solidFill>
            <a:ln cap="sq">
              <a:noFill/>
              <a:prstDash val="solid"/>
              <a:miter/>
            </a:ln>
          </p:spPr>
        </p:sp>
      </p:grpSp>
      <p:sp>
        <p:nvSpPr>
          <p:cNvPr name="AutoShape 23" id="23"/>
          <p:cNvSpPr/>
          <p:nvPr/>
        </p:nvSpPr>
        <p:spPr>
          <a:xfrm flipV="true">
            <a:off x="11014892" y="5143500"/>
            <a:ext cx="7561594" cy="19050"/>
          </a:xfrm>
          <a:prstGeom prst="line">
            <a:avLst/>
          </a:prstGeom>
          <a:ln cap="flat" w="38100">
            <a:solidFill>
              <a:srgbClr val="000000"/>
            </a:solidFill>
            <a:prstDash val="solid"/>
            <a:headEnd type="none" len="sm" w="sm"/>
            <a:tailEnd type="arrow" len="sm" w="med"/>
          </a:ln>
        </p:spPr>
      </p:sp>
      <p:grpSp>
        <p:nvGrpSpPr>
          <p:cNvPr name="Group 24" id="24"/>
          <p:cNvGrpSpPr/>
          <p:nvPr/>
        </p:nvGrpSpPr>
        <p:grpSpPr>
          <a:xfrm rot="0">
            <a:off x="61912" y="5850255"/>
            <a:ext cx="508635" cy="127635"/>
            <a:chOff x="0" y="0"/>
            <a:chExt cx="678180" cy="170180"/>
          </a:xfrm>
        </p:grpSpPr>
        <p:sp>
          <p:nvSpPr>
            <p:cNvPr name="Freeform 25" id="25"/>
            <p:cNvSpPr/>
            <p:nvPr/>
          </p:nvSpPr>
          <p:spPr>
            <a:xfrm flipH="false" flipV="false" rot="0">
              <a:off x="49530" y="41910"/>
              <a:ext cx="577850" cy="97790"/>
            </a:xfrm>
            <a:custGeom>
              <a:avLst/>
              <a:gdLst/>
              <a:ahLst/>
              <a:cxnLst/>
              <a:rect r="r" b="b" t="t" l="l"/>
              <a:pathLst>
                <a:path h="97790" w="577850">
                  <a:moveTo>
                    <a:pt x="25400" y="26670"/>
                  </a:moveTo>
                  <a:cubicBezTo>
                    <a:pt x="458470" y="22860"/>
                    <a:pt x="518160" y="0"/>
                    <a:pt x="548640" y="8890"/>
                  </a:cubicBezTo>
                  <a:cubicBezTo>
                    <a:pt x="562610" y="13970"/>
                    <a:pt x="574040" y="24130"/>
                    <a:pt x="576580" y="33020"/>
                  </a:cubicBezTo>
                  <a:cubicBezTo>
                    <a:pt x="577850" y="39370"/>
                    <a:pt x="571500" y="50800"/>
                    <a:pt x="566420" y="54610"/>
                  </a:cubicBezTo>
                  <a:cubicBezTo>
                    <a:pt x="558800" y="58420"/>
                    <a:pt x="542290" y="59690"/>
                    <a:pt x="534670" y="54610"/>
                  </a:cubicBezTo>
                  <a:cubicBezTo>
                    <a:pt x="528320" y="49530"/>
                    <a:pt x="524510" y="33020"/>
                    <a:pt x="527050" y="25400"/>
                  </a:cubicBezTo>
                  <a:cubicBezTo>
                    <a:pt x="529590" y="17780"/>
                    <a:pt x="538480" y="10160"/>
                    <a:pt x="544830" y="10160"/>
                  </a:cubicBezTo>
                  <a:cubicBezTo>
                    <a:pt x="553720" y="8890"/>
                    <a:pt x="574040" y="21590"/>
                    <a:pt x="575310" y="30480"/>
                  </a:cubicBezTo>
                  <a:cubicBezTo>
                    <a:pt x="577850" y="38100"/>
                    <a:pt x="571500" y="50800"/>
                    <a:pt x="561340" y="57150"/>
                  </a:cubicBezTo>
                  <a:cubicBezTo>
                    <a:pt x="541020" y="72390"/>
                    <a:pt x="486410" y="72390"/>
                    <a:pt x="431800" y="76200"/>
                  </a:cubicBezTo>
                  <a:cubicBezTo>
                    <a:pt x="334010" y="82550"/>
                    <a:pt x="78740" y="97790"/>
                    <a:pt x="25400" y="77470"/>
                  </a:cubicBezTo>
                  <a:cubicBezTo>
                    <a:pt x="10160" y="71120"/>
                    <a:pt x="1270" y="63500"/>
                    <a:pt x="1270" y="54610"/>
                  </a:cubicBezTo>
                  <a:cubicBezTo>
                    <a:pt x="0" y="46990"/>
                    <a:pt x="25400" y="26670"/>
                    <a:pt x="25400" y="26670"/>
                  </a:cubicBezTo>
                </a:path>
              </a:pathLst>
            </a:custGeom>
            <a:solidFill>
              <a:srgbClr val="0571D3"/>
            </a:solidFill>
            <a:ln cap="sq">
              <a:noFill/>
              <a:prstDash val="solid"/>
              <a:miter/>
            </a:ln>
          </p:spPr>
        </p:sp>
      </p:grpSp>
      <p:grpSp>
        <p:nvGrpSpPr>
          <p:cNvPr name="Group 26" id="26"/>
          <p:cNvGrpSpPr/>
          <p:nvPr/>
        </p:nvGrpSpPr>
        <p:grpSpPr>
          <a:xfrm rot="0">
            <a:off x="589598" y="5840730"/>
            <a:ext cx="2209800" cy="141922"/>
            <a:chOff x="0" y="0"/>
            <a:chExt cx="2946400" cy="189230"/>
          </a:xfrm>
        </p:grpSpPr>
        <p:sp>
          <p:nvSpPr>
            <p:cNvPr name="Freeform 27" id="27"/>
            <p:cNvSpPr/>
            <p:nvPr/>
          </p:nvSpPr>
          <p:spPr>
            <a:xfrm flipH="false" flipV="false" rot="0">
              <a:off x="49530" y="55880"/>
              <a:ext cx="2847340" cy="113030"/>
            </a:xfrm>
            <a:custGeom>
              <a:avLst/>
              <a:gdLst/>
              <a:ahLst/>
              <a:cxnLst/>
              <a:rect r="r" b="b" t="t" l="l"/>
              <a:pathLst>
                <a:path h="113030" w="2847340">
                  <a:moveTo>
                    <a:pt x="26670" y="7620"/>
                  </a:moveTo>
                  <a:cubicBezTo>
                    <a:pt x="2538730" y="2540"/>
                    <a:pt x="2785110" y="0"/>
                    <a:pt x="2833370" y="34290"/>
                  </a:cubicBezTo>
                  <a:cubicBezTo>
                    <a:pt x="2844800" y="43180"/>
                    <a:pt x="2847340" y="54610"/>
                    <a:pt x="2844800" y="62230"/>
                  </a:cubicBezTo>
                  <a:cubicBezTo>
                    <a:pt x="2843530" y="71120"/>
                    <a:pt x="2829560" y="82550"/>
                    <a:pt x="2821940" y="82550"/>
                  </a:cubicBezTo>
                  <a:cubicBezTo>
                    <a:pt x="2813050" y="81280"/>
                    <a:pt x="2795270" y="64770"/>
                    <a:pt x="2795270" y="55880"/>
                  </a:cubicBezTo>
                  <a:cubicBezTo>
                    <a:pt x="2795270" y="46990"/>
                    <a:pt x="2814320" y="31750"/>
                    <a:pt x="2823210" y="31750"/>
                  </a:cubicBezTo>
                  <a:cubicBezTo>
                    <a:pt x="2830830" y="31750"/>
                    <a:pt x="2844800" y="44450"/>
                    <a:pt x="2846070" y="52070"/>
                  </a:cubicBezTo>
                  <a:cubicBezTo>
                    <a:pt x="2846070" y="60960"/>
                    <a:pt x="2839720" y="74930"/>
                    <a:pt x="2824480" y="81280"/>
                  </a:cubicBezTo>
                  <a:cubicBezTo>
                    <a:pt x="2766060" y="109220"/>
                    <a:pt x="2534920" y="53340"/>
                    <a:pt x="2298700" y="45720"/>
                  </a:cubicBezTo>
                  <a:cubicBezTo>
                    <a:pt x="1807210" y="30480"/>
                    <a:pt x="170180" y="113030"/>
                    <a:pt x="26670" y="58420"/>
                  </a:cubicBezTo>
                  <a:cubicBezTo>
                    <a:pt x="8890" y="52070"/>
                    <a:pt x="1270" y="44450"/>
                    <a:pt x="1270" y="35560"/>
                  </a:cubicBezTo>
                  <a:cubicBezTo>
                    <a:pt x="0" y="27940"/>
                    <a:pt x="26670" y="7620"/>
                    <a:pt x="26670" y="7620"/>
                  </a:cubicBezTo>
                </a:path>
              </a:pathLst>
            </a:custGeom>
            <a:solidFill>
              <a:srgbClr val="0571D3"/>
            </a:solidFill>
            <a:ln cap="sq">
              <a:noFill/>
              <a:prstDash val="solid"/>
              <a:miter/>
            </a:ln>
          </p:spPr>
        </p:sp>
      </p:grpSp>
      <p:grpSp>
        <p:nvGrpSpPr>
          <p:cNvPr name="Group 28" id="28"/>
          <p:cNvGrpSpPr/>
          <p:nvPr/>
        </p:nvGrpSpPr>
        <p:grpSpPr>
          <a:xfrm rot="0">
            <a:off x="9705022" y="5836920"/>
            <a:ext cx="1055370" cy="151448"/>
            <a:chOff x="0" y="0"/>
            <a:chExt cx="1407160" cy="201930"/>
          </a:xfrm>
        </p:grpSpPr>
        <p:sp>
          <p:nvSpPr>
            <p:cNvPr name="Freeform 29" id="29"/>
            <p:cNvSpPr/>
            <p:nvPr/>
          </p:nvSpPr>
          <p:spPr>
            <a:xfrm flipH="false" flipV="false" rot="0">
              <a:off x="49530" y="41910"/>
              <a:ext cx="1306830" cy="140970"/>
            </a:xfrm>
            <a:custGeom>
              <a:avLst/>
              <a:gdLst/>
              <a:ahLst/>
              <a:cxnLst/>
              <a:rect r="r" b="b" t="t" l="l"/>
              <a:pathLst>
                <a:path h="140970" w="1306830">
                  <a:moveTo>
                    <a:pt x="25400" y="58420"/>
                  </a:moveTo>
                  <a:cubicBezTo>
                    <a:pt x="872490" y="45720"/>
                    <a:pt x="1074420" y="15240"/>
                    <a:pt x="1178560" y="10160"/>
                  </a:cubicBezTo>
                  <a:cubicBezTo>
                    <a:pt x="1228090" y="7620"/>
                    <a:pt x="1268730" y="0"/>
                    <a:pt x="1289050" y="10160"/>
                  </a:cubicBezTo>
                  <a:cubicBezTo>
                    <a:pt x="1299210" y="16510"/>
                    <a:pt x="1306830" y="27940"/>
                    <a:pt x="1305560" y="35560"/>
                  </a:cubicBezTo>
                  <a:cubicBezTo>
                    <a:pt x="1305560" y="44450"/>
                    <a:pt x="1294130" y="57150"/>
                    <a:pt x="1286510" y="59690"/>
                  </a:cubicBezTo>
                  <a:cubicBezTo>
                    <a:pt x="1278890" y="60960"/>
                    <a:pt x="1267460" y="58420"/>
                    <a:pt x="1262380" y="53340"/>
                  </a:cubicBezTo>
                  <a:cubicBezTo>
                    <a:pt x="1257300" y="48260"/>
                    <a:pt x="1253490" y="36830"/>
                    <a:pt x="1254760" y="30480"/>
                  </a:cubicBezTo>
                  <a:cubicBezTo>
                    <a:pt x="1257300" y="22860"/>
                    <a:pt x="1270000" y="10160"/>
                    <a:pt x="1277620" y="8890"/>
                  </a:cubicBezTo>
                  <a:cubicBezTo>
                    <a:pt x="1285240" y="8890"/>
                    <a:pt x="1301750" y="17780"/>
                    <a:pt x="1304290" y="25400"/>
                  </a:cubicBezTo>
                  <a:cubicBezTo>
                    <a:pt x="1306830" y="33020"/>
                    <a:pt x="1300480" y="50800"/>
                    <a:pt x="1289050" y="58420"/>
                  </a:cubicBezTo>
                  <a:cubicBezTo>
                    <a:pt x="1258570" y="78740"/>
                    <a:pt x="1158240" y="59690"/>
                    <a:pt x="1076960" y="64770"/>
                  </a:cubicBezTo>
                  <a:cubicBezTo>
                    <a:pt x="970280" y="72390"/>
                    <a:pt x="845820" y="97790"/>
                    <a:pt x="701040" y="105410"/>
                  </a:cubicBezTo>
                  <a:cubicBezTo>
                    <a:pt x="509270" y="116840"/>
                    <a:pt x="97790" y="140970"/>
                    <a:pt x="25400" y="109220"/>
                  </a:cubicBezTo>
                  <a:cubicBezTo>
                    <a:pt x="8890" y="101600"/>
                    <a:pt x="0" y="90170"/>
                    <a:pt x="1270" y="81280"/>
                  </a:cubicBezTo>
                  <a:cubicBezTo>
                    <a:pt x="1270" y="72390"/>
                    <a:pt x="25400" y="58420"/>
                    <a:pt x="25400" y="58420"/>
                  </a:cubicBezTo>
                </a:path>
              </a:pathLst>
            </a:custGeom>
            <a:solidFill>
              <a:srgbClr val="0571D3"/>
            </a:solidFill>
            <a:ln cap="sq">
              <a:noFill/>
              <a:prstDash val="solid"/>
              <a:miter/>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a:off x="0" y="5124450"/>
            <a:ext cx="1675521" cy="0"/>
          </a:xfrm>
          <a:prstGeom prst="line">
            <a:avLst/>
          </a:prstGeom>
          <a:ln cap="flat" w="38100">
            <a:solidFill>
              <a:srgbClr val="000000"/>
            </a:solidFill>
            <a:prstDash val="solid"/>
            <a:headEnd type="none" len="sm" w="sm"/>
            <a:tailEnd type="arrow" len="sm" w="med"/>
          </a:ln>
        </p:spPr>
      </p:sp>
      <p:sp>
        <p:nvSpPr>
          <p:cNvPr name="Freeform 4" id="4"/>
          <p:cNvSpPr/>
          <p:nvPr/>
        </p:nvSpPr>
        <p:spPr>
          <a:xfrm flipH="false" flipV="false" rot="0">
            <a:off x="1675521" y="1865747"/>
            <a:ext cx="16320172" cy="7262476"/>
          </a:xfrm>
          <a:custGeom>
            <a:avLst/>
            <a:gdLst/>
            <a:ahLst/>
            <a:cxnLst/>
            <a:rect r="r" b="b" t="t" l="l"/>
            <a:pathLst>
              <a:path h="7262476" w="16320172">
                <a:moveTo>
                  <a:pt x="0" y="0"/>
                </a:moveTo>
                <a:lnTo>
                  <a:pt x="16320171" y="0"/>
                </a:lnTo>
                <a:lnTo>
                  <a:pt x="16320171" y="7262476"/>
                </a:lnTo>
                <a:lnTo>
                  <a:pt x="0" y="7262476"/>
                </a:lnTo>
                <a:lnTo>
                  <a:pt x="0" y="0"/>
                </a:lnTo>
                <a:close/>
              </a:path>
            </a:pathLst>
          </a:custGeom>
          <a:blipFill>
            <a:blip r:embed="rId3"/>
            <a:stretch>
              <a:fillRect l="0" t="0" r="0" b="0"/>
            </a:stretch>
          </a:blipFill>
        </p:spPr>
      </p:sp>
      <p:grpSp>
        <p:nvGrpSpPr>
          <p:cNvPr name="Group 5" id="5"/>
          <p:cNvGrpSpPr/>
          <p:nvPr/>
        </p:nvGrpSpPr>
        <p:grpSpPr>
          <a:xfrm rot="0">
            <a:off x="1724025" y="4685347"/>
            <a:ext cx="2595562" cy="143828"/>
            <a:chOff x="0" y="0"/>
            <a:chExt cx="3460750" cy="191770"/>
          </a:xfrm>
        </p:grpSpPr>
        <p:sp>
          <p:nvSpPr>
            <p:cNvPr name="Freeform 6" id="6"/>
            <p:cNvSpPr/>
            <p:nvPr/>
          </p:nvSpPr>
          <p:spPr>
            <a:xfrm flipH="false" flipV="false" rot="0">
              <a:off x="50800" y="50800"/>
              <a:ext cx="3359150" cy="109220"/>
            </a:xfrm>
            <a:custGeom>
              <a:avLst/>
              <a:gdLst/>
              <a:ahLst/>
              <a:cxnLst/>
              <a:rect r="r" b="b" t="t" l="l"/>
              <a:pathLst>
                <a:path h="109220" w="3359150">
                  <a:moveTo>
                    <a:pt x="25400" y="0"/>
                  </a:moveTo>
                  <a:cubicBezTo>
                    <a:pt x="1629410" y="3810"/>
                    <a:pt x="1737360" y="16510"/>
                    <a:pt x="1915160" y="20320"/>
                  </a:cubicBezTo>
                  <a:cubicBezTo>
                    <a:pt x="2125980" y="24130"/>
                    <a:pt x="2453640" y="13970"/>
                    <a:pt x="2608580" y="21590"/>
                  </a:cubicBezTo>
                  <a:cubicBezTo>
                    <a:pt x="2687320" y="25400"/>
                    <a:pt x="2710180" y="34290"/>
                    <a:pt x="2786380" y="38100"/>
                  </a:cubicBezTo>
                  <a:cubicBezTo>
                    <a:pt x="2918460" y="44450"/>
                    <a:pt x="3270250" y="11430"/>
                    <a:pt x="3333750" y="39370"/>
                  </a:cubicBezTo>
                  <a:cubicBezTo>
                    <a:pt x="3350260" y="45720"/>
                    <a:pt x="3357880" y="57150"/>
                    <a:pt x="3359150" y="66040"/>
                  </a:cubicBezTo>
                  <a:cubicBezTo>
                    <a:pt x="3359150" y="73660"/>
                    <a:pt x="3346450" y="87630"/>
                    <a:pt x="3338830" y="88900"/>
                  </a:cubicBezTo>
                  <a:cubicBezTo>
                    <a:pt x="3329940" y="90170"/>
                    <a:pt x="3309620" y="76200"/>
                    <a:pt x="3308350" y="68580"/>
                  </a:cubicBezTo>
                  <a:cubicBezTo>
                    <a:pt x="3307080" y="59690"/>
                    <a:pt x="3322320" y="39370"/>
                    <a:pt x="3331210" y="39370"/>
                  </a:cubicBezTo>
                  <a:cubicBezTo>
                    <a:pt x="3338830" y="38100"/>
                    <a:pt x="3357880" y="54610"/>
                    <a:pt x="3359150" y="63500"/>
                  </a:cubicBezTo>
                  <a:cubicBezTo>
                    <a:pt x="3359150" y="71120"/>
                    <a:pt x="3348990" y="82550"/>
                    <a:pt x="3333750" y="90170"/>
                  </a:cubicBezTo>
                  <a:cubicBezTo>
                    <a:pt x="3286760" y="109220"/>
                    <a:pt x="3154680" y="91440"/>
                    <a:pt x="3003550" y="90170"/>
                  </a:cubicBezTo>
                  <a:cubicBezTo>
                    <a:pt x="2673350" y="85090"/>
                    <a:pt x="1934210" y="57150"/>
                    <a:pt x="1423670" y="50800"/>
                  </a:cubicBezTo>
                  <a:cubicBezTo>
                    <a:pt x="943610" y="44450"/>
                    <a:pt x="134620" y="91440"/>
                    <a:pt x="25400" y="50800"/>
                  </a:cubicBezTo>
                  <a:cubicBezTo>
                    <a:pt x="8890" y="44450"/>
                    <a:pt x="1270" y="35560"/>
                    <a:pt x="0" y="27940"/>
                  </a:cubicBezTo>
                  <a:cubicBezTo>
                    <a:pt x="0" y="19050"/>
                    <a:pt x="25400" y="0"/>
                    <a:pt x="25400" y="0"/>
                  </a:cubicBezTo>
                </a:path>
              </a:pathLst>
            </a:custGeom>
            <a:solidFill>
              <a:srgbClr val="0571D3"/>
            </a:solidFill>
            <a:ln cap="sq">
              <a:noFill/>
              <a:prstDash val="solid"/>
              <a:miter/>
            </a:ln>
          </p:spPr>
        </p:sp>
      </p:grpSp>
      <p:sp>
        <p:nvSpPr>
          <p:cNvPr name="TextBox 7" id="7"/>
          <p:cNvSpPr txBox="true"/>
          <p:nvPr/>
        </p:nvSpPr>
        <p:spPr>
          <a:xfrm rot="0">
            <a:off x="0" y="319151"/>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Veri Temizleme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0" y="1944936"/>
            <a:ext cx="18288000" cy="5554980"/>
          </a:xfrm>
          <a:custGeom>
            <a:avLst/>
            <a:gdLst/>
            <a:ahLst/>
            <a:cxnLst/>
            <a:rect r="r" b="b" t="t" l="l"/>
            <a:pathLst>
              <a:path h="5554980" w="18288000">
                <a:moveTo>
                  <a:pt x="0" y="0"/>
                </a:moveTo>
                <a:lnTo>
                  <a:pt x="18288000" y="0"/>
                </a:lnTo>
                <a:lnTo>
                  <a:pt x="18288000" y="5554980"/>
                </a:lnTo>
                <a:lnTo>
                  <a:pt x="0" y="5554980"/>
                </a:lnTo>
                <a:lnTo>
                  <a:pt x="0" y="0"/>
                </a:lnTo>
                <a:close/>
              </a:path>
            </a:pathLst>
          </a:custGeom>
          <a:blipFill>
            <a:blip r:embed="rId3"/>
            <a:stretch>
              <a:fillRect l="0" t="0" r="0" b="0"/>
            </a:stretch>
          </a:blipFill>
        </p:spPr>
      </p:sp>
      <p:sp>
        <p:nvSpPr>
          <p:cNvPr name="TextBox 4" id="4"/>
          <p:cNvSpPr txBox="true"/>
          <p:nvPr/>
        </p:nvSpPr>
        <p:spPr>
          <a:xfrm rot="0">
            <a:off x="0" y="319151"/>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Veri Temizleme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9525" y="1591426"/>
            <a:ext cx="18288000" cy="8139884"/>
          </a:xfrm>
          <a:custGeom>
            <a:avLst/>
            <a:gdLst/>
            <a:ahLst/>
            <a:cxnLst/>
            <a:rect r="r" b="b" t="t" l="l"/>
            <a:pathLst>
              <a:path h="8139884" w="18288000">
                <a:moveTo>
                  <a:pt x="0" y="0"/>
                </a:moveTo>
                <a:lnTo>
                  <a:pt x="18288000" y="0"/>
                </a:lnTo>
                <a:lnTo>
                  <a:pt x="18288000" y="8139883"/>
                </a:lnTo>
                <a:lnTo>
                  <a:pt x="0" y="8139883"/>
                </a:lnTo>
                <a:lnTo>
                  <a:pt x="0" y="0"/>
                </a:lnTo>
                <a:close/>
              </a:path>
            </a:pathLst>
          </a:custGeom>
          <a:blipFill>
            <a:blip r:embed="rId3"/>
            <a:stretch>
              <a:fillRect l="0" t="0" r="0" b="-69346"/>
            </a:stretch>
          </a:blipFill>
        </p:spPr>
      </p:sp>
      <p:sp>
        <p:nvSpPr>
          <p:cNvPr name="TextBox 4" id="4"/>
          <p:cNvSpPr txBox="true"/>
          <p:nvPr/>
        </p:nvSpPr>
        <p:spPr>
          <a:xfrm rot="0">
            <a:off x="0" y="319151"/>
            <a:ext cx="9350454"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Model ve Analiz</a:t>
            </a:r>
          </a:p>
        </p:txBody>
      </p:sp>
      <p:grpSp>
        <p:nvGrpSpPr>
          <p:cNvPr name="Group 5" id="5"/>
          <p:cNvGrpSpPr/>
          <p:nvPr/>
        </p:nvGrpSpPr>
        <p:grpSpPr>
          <a:xfrm rot="0">
            <a:off x="544830" y="8022907"/>
            <a:ext cx="903923" cy="129540"/>
            <a:chOff x="0" y="0"/>
            <a:chExt cx="1205230" cy="172720"/>
          </a:xfrm>
        </p:grpSpPr>
        <p:sp>
          <p:nvSpPr>
            <p:cNvPr name="Freeform 6" id="6"/>
            <p:cNvSpPr/>
            <p:nvPr/>
          </p:nvSpPr>
          <p:spPr>
            <a:xfrm flipH="false" flipV="false" rot="0">
              <a:off x="49530" y="50800"/>
              <a:ext cx="1106170" cy="87630"/>
            </a:xfrm>
            <a:custGeom>
              <a:avLst/>
              <a:gdLst/>
              <a:ahLst/>
              <a:cxnLst/>
              <a:rect r="r" b="b" t="t" l="l"/>
              <a:pathLst>
                <a:path h="87630" w="1106170">
                  <a:moveTo>
                    <a:pt x="26670" y="0"/>
                  </a:moveTo>
                  <a:cubicBezTo>
                    <a:pt x="1013460" y="7620"/>
                    <a:pt x="1065530" y="6350"/>
                    <a:pt x="1088390" y="21590"/>
                  </a:cubicBezTo>
                  <a:cubicBezTo>
                    <a:pt x="1099820" y="27940"/>
                    <a:pt x="1104900" y="39370"/>
                    <a:pt x="1104900" y="48260"/>
                  </a:cubicBezTo>
                  <a:cubicBezTo>
                    <a:pt x="1103630" y="54610"/>
                    <a:pt x="1097280" y="64770"/>
                    <a:pt x="1090930" y="67310"/>
                  </a:cubicBezTo>
                  <a:cubicBezTo>
                    <a:pt x="1084580" y="71120"/>
                    <a:pt x="1073150" y="71120"/>
                    <a:pt x="1066800" y="67310"/>
                  </a:cubicBezTo>
                  <a:cubicBezTo>
                    <a:pt x="1060450" y="62230"/>
                    <a:pt x="1052830" y="46990"/>
                    <a:pt x="1054100" y="39370"/>
                  </a:cubicBezTo>
                  <a:cubicBezTo>
                    <a:pt x="1055370" y="31750"/>
                    <a:pt x="1062990" y="22860"/>
                    <a:pt x="1070610" y="21590"/>
                  </a:cubicBezTo>
                  <a:cubicBezTo>
                    <a:pt x="1078230" y="19050"/>
                    <a:pt x="1094740" y="24130"/>
                    <a:pt x="1099820" y="29210"/>
                  </a:cubicBezTo>
                  <a:cubicBezTo>
                    <a:pt x="1104900" y="35560"/>
                    <a:pt x="1106170" y="46990"/>
                    <a:pt x="1103630" y="53340"/>
                  </a:cubicBezTo>
                  <a:cubicBezTo>
                    <a:pt x="1099820" y="60960"/>
                    <a:pt x="1090930" y="67310"/>
                    <a:pt x="1078230" y="69850"/>
                  </a:cubicBezTo>
                  <a:cubicBezTo>
                    <a:pt x="1042670" y="78740"/>
                    <a:pt x="963930" y="54610"/>
                    <a:pt x="871220" y="50800"/>
                  </a:cubicBezTo>
                  <a:cubicBezTo>
                    <a:pt x="685800" y="41910"/>
                    <a:pt x="107950" y="87630"/>
                    <a:pt x="26670" y="50800"/>
                  </a:cubicBezTo>
                  <a:cubicBezTo>
                    <a:pt x="8890" y="43180"/>
                    <a:pt x="0" y="30480"/>
                    <a:pt x="1270" y="21590"/>
                  </a:cubicBezTo>
                  <a:cubicBezTo>
                    <a:pt x="1270" y="13970"/>
                    <a:pt x="26670" y="0"/>
                    <a:pt x="26670" y="0"/>
                  </a:cubicBezTo>
                </a:path>
              </a:pathLst>
            </a:custGeom>
            <a:solidFill>
              <a:srgbClr val="0571D3"/>
            </a:solidFill>
            <a:ln cap="sq">
              <a:noFill/>
              <a:prstDash val="solid"/>
              <a:miter/>
            </a:ln>
          </p:spPr>
        </p:sp>
      </p:grpSp>
      <p:grpSp>
        <p:nvGrpSpPr>
          <p:cNvPr name="Group 7" id="7"/>
          <p:cNvGrpSpPr/>
          <p:nvPr/>
        </p:nvGrpSpPr>
        <p:grpSpPr>
          <a:xfrm rot="0">
            <a:off x="2049780" y="7966710"/>
            <a:ext cx="1644967" cy="178117"/>
            <a:chOff x="0" y="0"/>
            <a:chExt cx="2193290" cy="237490"/>
          </a:xfrm>
        </p:grpSpPr>
        <p:sp>
          <p:nvSpPr>
            <p:cNvPr name="Freeform 8" id="8"/>
            <p:cNvSpPr/>
            <p:nvPr/>
          </p:nvSpPr>
          <p:spPr>
            <a:xfrm flipH="false" flipV="false" rot="0">
              <a:off x="50800" y="30480"/>
              <a:ext cx="2094230" cy="186690"/>
            </a:xfrm>
            <a:custGeom>
              <a:avLst/>
              <a:gdLst/>
              <a:ahLst/>
              <a:cxnLst/>
              <a:rect r="r" b="b" t="t" l="l"/>
              <a:pathLst>
                <a:path h="186690" w="2094230">
                  <a:moveTo>
                    <a:pt x="25400" y="104140"/>
                  </a:moveTo>
                  <a:cubicBezTo>
                    <a:pt x="1131570" y="90170"/>
                    <a:pt x="1344930" y="57150"/>
                    <a:pt x="1549400" y="43180"/>
                  </a:cubicBezTo>
                  <a:cubicBezTo>
                    <a:pt x="1729740" y="30480"/>
                    <a:pt x="1997710" y="0"/>
                    <a:pt x="2062480" y="20320"/>
                  </a:cubicBezTo>
                  <a:cubicBezTo>
                    <a:pt x="2080260" y="25400"/>
                    <a:pt x="2090420" y="34290"/>
                    <a:pt x="2091690" y="43180"/>
                  </a:cubicBezTo>
                  <a:cubicBezTo>
                    <a:pt x="2092960" y="50800"/>
                    <a:pt x="2076450" y="69850"/>
                    <a:pt x="2067560" y="71120"/>
                  </a:cubicBezTo>
                  <a:cubicBezTo>
                    <a:pt x="2059940" y="71120"/>
                    <a:pt x="2040890" y="53340"/>
                    <a:pt x="2040890" y="45720"/>
                  </a:cubicBezTo>
                  <a:cubicBezTo>
                    <a:pt x="2040890" y="36830"/>
                    <a:pt x="2058670" y="21590"/>
                    <a:pt x="2067560" y="20320"/>
                  </a:cubicBezTo>
                  <a:cubicBezTo>
                    <a:pt x="2075180" y="19050"/>
                    <a:pt x="2084070" y="26670"/>
                    <a:pt x="2087880" y="31750"/>
                  </a:cubicBezTo>
                  <a:cubicBezTo>
                    <a:pt x="2091690" y="38100"/>
                    <a:pt x="2094230" y="49530"/>
                    <a:pt x="2089150" y="55880"/>
                  </a:cubicBezTo>
                  <a:cubicBezTo>
                    <a:pt x="2082800" y="66040"/>
                    <a:pt x="2059940" y="71120"/>
                    <a:pt x="2030730" y="77470"/>
                  </a:cubicBezTo>
                  <a:cubicBezTo>
                    <a:pt x="1949450" y="92710"/>
                    <a:pt x="1724660" y="82550"/>
                    <a:pt x="1553210" y="93980"/>
                  </a:cubicBezTo>
                  <a:cubicBezTo>
                    <a:pt x="1352550" y="106680"/>
                    <a:pt x="1134110" y="140970"/>
                    <a:pt x="900430" y="152400"/>
                  </a:cubicBezTo>
                  <a:cubicBezTo>
                    <a:pt x="629920" y="163830"/>
                    <a:pt x="109220" y="186690"/>
                    <a:pt x="25400" y="154940"/>
                  </a:cubicBezTo>
                  <a:cubicBezTo>
                    <a:pt x="8890" y="148590"/>
                    <a:pt x="1270" y="140970"/>
                    <a:pt x="0" y="132080"/>
                  </a:cubicBezTo>
                  <a:cubicBezTo>
                    <a:pt x="0" y="123190"/>
                    <a:pt x="25400" y="104140"/>
                    <a:pt x="25400" y="104140"/>
                  </a:cubicBezTo>
                </a:path>
              </a:pathLst>
            </a:custGeom>
            <a:solidFill>
              <a:srgbClr val="0571D3"/>
            </a:solidFill>
            <a:ln cap="sq">
              <a:noFill/>
              <a:prstDash val="solid"/>
              <a:miter/>
            </a:ln>
          </p:spPr>
        </p:sp>
      </p:grpSp>
      <p:grpSp>
        <p:nvGrpSpPr>
          <p:cNvPr name="Group 9" id="9"/>
          <p:cNvGrpSpPr/>
          <p:nvPr/>
        </p:nvGrpSpPr>
        <p:grpSpPr>
          <a:xfrm rot="0">
            <a:off x="4001453" y="7978140"/>
            <a:ext cx="1403032" cy="140017"/>
            <a:chOff x="0" y="0"/>
            <a:chExt cx="1870710" cy="186690"/>
          </a:xfrm>
        </p:grpSpPr>
        <p:sp>
          <p:nvSpPr>
            <p:cNvPr name="Freeform 10" id="10"/>
            <p:cNvSpPr/>
            <p:nvPr/>
          </p:nvSpPr>
          <p:spPr>
            <a:xfrm flipH="false" flipV="false" rot="0">
              <a:off x="50800" y="45720"/>
              <a:ext cx="1770380" cy="133350"/>
            </a:xfrm>
            <a:custGeom>
              <a:avLst/>
              <a:gdLst/>
              <a:ahLst/>
              <a:cxnLst/>
              <a:rect r="r" b="b" t="t" l="l"/>
              <a:pathLst>
                <a:path h="133350" w="1770380">
                  <a:moveTo>
                    <a:pt x="25400" y="39370"/>
                  </a:moveTo>
                  <a:cubicBezTo>
                    <a:pt x="1596390" y="38100"/>
                    <a:pt x="1606550" y="39370"/>
                    <a:pt x="1637030" y="34290"/>
                  </a:cubicBezTo>
                  <a:cubicBezTo>
                    <a:pt x="1670050" y="29210"/>
                    <a:pt x="1718310" y="0"/>
                    <a:pt x="1741170" y="5080"/>
                  </a:cubicBezTo>
                  <a:cubicBezTo>
                    <a:pt x="1755140" y="8890"/>
                    <a:pt x="1767840" y="21590"/>
                    <a:pt x="1769110" y="29210"/>
                  </a:cubicBezTo>
                  <a:cubicBezTo>
                    <a:pt x="1770380" y="38100"/>
                    <a:pt x="1758950" y="52070"/>
                    <a:pt x="1751330" y="54610"/>
                  </a:cubicBezTo>
                  <a:cubicBezTo>
                    <a:pt x="1744980" y="57150"/>
                    <a:pt x="1733550" y="54610"/>
                    <a:pt x="1728470" y="50800"/>
                  </a:cubicBezTo>
                  <a:cubicBezTo>
                    <a:pt x="1723390" y="46990"/>
                    <a:pt x="1717040" y="35560"/>
                    <a:pt x="1718310" y="29210"/>
                  </a:cubicBezTo>
                  <a:cubicBezTo>
                    <a:pt x="1719580" y="21590"/>
                    <a:pt x="1731010" y="7620"/>
                    <a:pt x="1738630" y="6350"/>
                  </a:cubicBezTo>
                  <a:cubicBezTo>
                    <a:pt x="1747520" y="3810"/>
                    <a:pt x="1764030" y="11430"/>
                    <a:pt x="1766570" y="19050"/>
                  </a:cubicBezTo>
                  <a:cubicBezTo>
                    <a:pt x="1770380" y="27940"/>
                    <a:pt x="1762760" y="44450"/>
                    <a:pt x="1753870" y="54610"/>
                  </a:cubicBezTo>
                  <a:cubicBezTo>
                    <a:pt x="1742440" y="66040"/>
                    <a:pt x="1719580" y="69850"/>
                    <a:pt x="1695450" y="74930"/>
                  </a:cubicBezTo>
                  <a:cubicBezTo>
                    <a:pt x="1657350" y="83820"/>
                    <a:pt x="1623060" y="86360"/>
                    <a:pt x="1548130" y="90170"/>
                  </a:cubicBezTo>
                  <a:cubicBezTo>
                    <a:pt x="1308100" y="101600"/>
                    <a:pt x="140970" y="133350"/>
                    <a:pt x="25400" y="90170"/>
                  </a:cubicBezTo>
                  <a:cubicBezTo>
                    <a:pt x="8890" y="83820"/>
                    <a:pt x="1270" y="76200"/>
                    <a:pt x="0" y="67310"/>
                  </a:cubicBezTo>
                  <a:cubicBezTo>
                    <a:pt x="0" y="59690"/>
                    <a:pt x="25400" y="39370"/>
                    <a:pt x="25400" y="39370"/>
                  </a:cubicBezTo>
                </a:path>
              </a:pathLst>
            </a:custGeom>
            <a:solidFill>
              <a:srgbClr val="0571D3"/>
            </a:solidFill>
            <a:ln cap="sq">
              <a:noFill/>
              <a:prstDash val="solid"/>
              <a:miter/>
            </a:ln>
          </p:spPr>
        </p:sp>
      </p:grpSp>
      <p:grpSp>
        <p:nvGrpSpPr>
          <p:cNvPr name="Group 11" id="11"/>
          <p:cNvGrpSpPr/>
          <p:nvPr/>
        </p:nvGrpSpPr>
        <p:grpSpPr>
          <a:xfrm rot="0">
            <a:off x="5779770" y="8006715"/>
            <a:ext cx="1526858" cy="123825"/>
            <a:chOff x="0" y="0"/>
            <a:chExt cx="2035810" cy="165100"/>
          </a:xfrm>
        </p:grpSpPr>
        <p:sp>
          <p:nvSpPr>
            <p:cNvPr name="Freeform 12" id="12"/>
            <p:cNvSpPr/>
            <p:nvPr/>
          </p:nvSpPr>
          <p:spPr>
            <a:xfrm flipH="false" flipV="false" rot="0">
              <a:off x="50800" y="49530"/>
              <a:ext cx="1934210" cy="111760"/>
            </a:xfrm>
            <a:custGeom>
              <a:avLst/>
              <a:gdLst/>
              <a:ahLst/>
              <a:cxnLst/>
              <a:rect r="r" b="b" t="t" l="l"/>
              <a:pathLst>
                <a:path h="111760" w="1934210">
                  <a:moveTo>
                    <a:pt x="25400" y="13970"/>
                  </a:moveTo>
                  <a:cubicBezTo>
                    <a:pt x="1926590" y="8890"/>
                    <a:pt x="1934210" y="20320"/>
                    <a:pt x="1934210" y="27940"/>
                  </a:cubicBezTo>
                  <a:cubicBezTo>
                    <a:pt x="1932940" y="36830"/>
                    <a:pt x="1913890" y="52070"/>
                    <a:pt x="1905000" y="52070"/>
                  </a:cubicBezTo>
                  <a:cubicBezTo>
                    <a:pt x="1897380" y="52070"/>
                    <a:pt x="1884680" y="39370"/>
                    <a:pt x="1883410" y="31750"/>
                  </a:cubicBezTo>
                  <a:cubicBezTo>
                    <a:pt x="1880870" y="24130"/>
                    <a:pt x="1885950" y="13970"/>
                    <a:pt x="1891030" y="8890"/>
                  </a:cubicBezTo>
                  <a:cubicBezTo>
                    <a:pt x="1896110" y="3810"/>
                    <a:pt x="1907540" y="0"/>
                    <a:pt x="1913890" y="2540"/>
                  </a:cubicBezTo>
                  <a:cubicBezTo>
                    <a:pt x="1921510" y="5080"/>
                    <a:pt x="1934210" y="17780"/>
                    <a:pt x="1934210" y="25400"/>
                  </a:cubicBezTo>
                  <a:cubicBezTo>
                    <a:pt x="1932940" y="34290"/>
                    <a:pt x="1925320" y="44450"/>
                    <a:pt x="1908810" y="52070"/>
                  </a:cubicBezTo>
                  <a:cubicBezTo>
                    <a:pt x="1841500" y="82550"/>
                    <a:pt x="1545590" y="62230"/>
                    <a:pt x="1308100" y="64770"/>
                  </a:cubicBezTo>
                  <a:cubicBezTo>
                    <a:pt x="961390" y="68580"/>
                    <a:pt x="130810" y="111760"/>
                    <a:pt x="25400" y="64770"/>
                  </a:cubicBezTo>
                  <a:cubicBezTo>
                    <a:pt x="7620" y="57150"/>
                    <a:pt x="0" y="45720"/>
                    <a:pt x="0" y="36830"/>
                  </a:cubicBezTo>
                  <a:cubicBezTo>
                    <a:pt x="1270" y="27940"/>
                    <a:pt x="25400" y="13970"/>
                    <a:pt x="25400" y="13970"/>
                  </a:cubicBezTo>
                </a:path>
              </a:pathLst>
            </a:custGeom>
            <a:solidFill>
              <a:srgbClr val="0571D3"/>
            </a:solidFill>
            <a:ln cap="sq">
              <a:noFill/>
              <a:prstDash val="solid"/>
              <a:miter/>
            </a:ln>
          </p:spPr>
        </p:sp>
      </p:grpSp>
      <p:grpSp>
        <p:nvGrpSpPr>
          <p:cNvPr name="Group 13" id="13"/>
          <p:cNvGrpSpPr/>
          <p:nvPr/>
        </p:nvGrpSpPr>
        <p:grpSpPr>
          <a:xfrm rot="-60000">
            <a:off x="10628157" y="6059499"/>
            <a:ext cx="6381192" cy="1631724"/>
            <a:chOff x="0" y="0"/>
            <a:chExt cx="1512267" cy="386699"/>
          </a:xfrm>
        </p:grpSpPr>
        <p:sp>
          <p:nvSpPr>
            <p:cNvPr name="Freeform 14" id="14"/>
            <p:cNvSpPr/>
            <p:nvPr/>
          </p:nvSpPr>
          <p:spPr>
            <a:xfrm flipH="false" flipV="false" rot="0">
              <a:off x="0" y="0"/>
              <a:ext cx="1512267" cy="386699"/>
            </a:xfrm>
            <a:custGeom>
              <a:avLst/>
              <a:gdLst/>
              <a:ahLst/>
              <a:cxnLst/>
              <a:rect r="r" b="b" t="t" l="l"/>
              <a:pathLst>
                <a:path h="386699" w="1512267">
                  <a:moveTo>
                    <a:pt x="61875" y="0"/>
                  </a:moveTo>
                  <a:lnTo>
                    <a:pt x="1450391" y="0"/>
                  </a:lnTo>
                  <a:cubicBezTo>
                    <a:pt x="1466802" y="0"/>
                    <a:pt x="1482540" y="6519"/>
                    <a:pt x="1494144" y="18123"/>
                  </a:cubicBezTo>
                  <a:cubicBezTo>
                    <a:pt x="1505748" y="29727"/>
                    <a:pt x="1512267" y="45465"/>
                    <a:pt x="1512267" y="61875"/>
                  </a:cubicBezTo>
                  <a:lnTo>
                    <a:pt x="1512267" y="324824"/>
                  </a:lnTo>
                  <a:cubicBezTo>
                    <a:pt x="1512267" y="358997"/>
                    <a:pt x="1484564" y="386699"/>
                    <a:pt x="1450391" y="386699"/>
                  </a:cubicBezTo>
                  <a:lnTo>
                    <a:pt x="61875" y="386699"/>
                  </a:lnTo>
                  <a:cubicBezTo>
                    <a:pt x="27702" y="386699"/>
                    <a:pt x="0" y="358997"/>
                    <a:pt x="0" y="324824"/>
                  </a:cubicBezTo>
                  <a:lnTo>
                    <a:pt x="0" y="61875"/>
                  </a:lnTo>
                  <a:cubicBezTo>
                    <a:pt x="0" y="27702"/>
                    <a:pt x="27702" y="0"/>
                    <a:pt x="61875" y="0"/>
                  </a:cubicBezTo>
                  <a:close/>
                </a:path>
              </a:pathLst>
            </a:custGeom>
            <a:solidFill>
              <a:srgbClr val="FFFFFF"/>
            </a:solidFill>
            <a:ln w="38100" cap="rnd">
              <a:solidFill>
                <a:srgbClr val="000000"/>
              </a:solidFill>
              <a:prstDash val="solid"/>
              <a:round/>
            </a:ln>
          </p:spPr>
        </p:sp>
        <p:sp>
          <p:nvSpPr>
            <p:cNvPr name="TextBox 15" id="15"/>
            <p:cNvSpPr txBox="true"/>
            <p:nvPr/>
          </p:nvSpPr>
          <p:spPr>
            <a:xfrm>
              <a:off x="0" y="-19050"/>
              <a:ext cx="1512267" cy="405749"/>
            </a:xfrm>
            <a:prstGeom prst="rect">
              <a:avLst/>
            </a:prstGeom>
          </p:spPr>
          <p:txBody>
            <a:bodyPr anchor="ctr" rtlCol="false" tIns="50800" lIns="50800" bIns="50800" rIns="50800"/>
            <a:lstStyle/>
            <a:p>
              <a:pPr algn="l" marL="518158" indent="-259079" lvl="1">
                <a:lnSpc>
                  <a:spcPts val="3119"/>
                </a:lnSpc>
                <a:buFont typeface="Arial"/>
                <a:buChar char="•"/>
              </a:pPr>
              <a:r>
                <a:rPr lang="en-US" b="true" sz="2399">
                  <a:solidFill>
                    <a:srgbClr val="000000"/>
                  </a:solidFill>
                  <a:latin typeface="Garet Bold"/>
                  <a:ea typeface="Garet Bold"/>
                  <a:cs typeface="Garet Bold"/>
                  <a:sym typeface="Garet Bold"/>
                </a:rPr>
                <a:t>Hugging Face</a:t>
              </a:r>
            </a:p>
            <a:p>
              <a:pPr algn="l" marL="518158" indent="-259079" lvl="1">
                <a:lnSpc>
                  <a:spcPts val="3119"/>
                </a:lnSpc>
                <a:buFont typeface="Arial"/>
                <a:buChar char="•"/>
              </a:pPr>
              <a:r>
                <a:rPr lang="en-US" b="true" sz="2399">
                  <a:solidFill>
                    <a:srgbClr val="000000"/>
                  </a:solidFill>
                  <a:latin typeface="Garet Bold"/>
                  <a:ea typeface="Garet Bold"/>
                  <a:cs typeface="Garet Bold"/>
                  <a:sym typeface="Garet Bold"/>
                </a:rPr>
                <a:t>transformers </a:t>
              </a:r>
            </a:p>
            <a:p>
              <a:pPr algn="l" marL="518158" indent="-259079" lvl="1">
                <a:lnSpc>
                  <a:spcPts val="3119"/>
                </a:lnSpc>
                <a:buFont typeface="Arial"/>
                <a:buChar char="•"/>
              </a:pPr>
              <a:r>
                <a:rPr lang="en-US" b="true" sz="2399">
                  <a:solidFill>
                    <a:srgbClr val="000000"/>
                  </a:solidFill>
                  <a:latin typeface="Garet Bold"/>
                  <a:ea typeface="Garet Bold"/>
                  <a:cs typeface="Garet Bold"/>
                  <a:sym typeface="Garet Bold"/>
                </a:rPr>
                <a:t>twitter roberta base sentiment</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0" y="1629765"/>
            <a:ext cx="5575726" cy="8321979"/>
          </a:xfrm>
          <a:custGeom>
            <a:avLst/>
            <a:gdLst/>
            <a:ahLst/>
            <a:cxnLst/>
            <a:rect r="r" b="b" t="t" l="l"/>
            <a:pathLst>
              <a:path h="8321979" w="5575726">
                <a:moveTo>
                  <a:pt x="0" y="0"/>
                </a:moveTo>
                <a:lnTo>
                  <a:pt x="5575726" y="0"/>
                </a:lnTo>
                <a:lnTo>
                  <a:pt x="5575726" y="8321979"/>
                </a:lnTo>
                <a:lnTo>
                  <a:pt x="0" y="8321979"/>
                </a:lnTo>
                <a:lnTo>
                  <a:pt x="0" y="0"/>
                </a:lnTo>
                <a:close/>
              </a:path>
            </a:pathLst>
          </a:custGeom>
          <a:blipFill>
            <a:blip r:embed="rId3"/>
            <a:stretch>
              <a:fillRect l="0" t="0" r="0" b="0"/>
            </a:stretch>
          </a:blipFill>
        </p:spPr>
      </p:sp>
      <p:sp>
        <p:nvSpPr>
          <p:cNvPr name="Freeform 4" id="4"/>
          <p:cNvSpPr/>
          <p:nvPr/>
        </p:nvSpPr>
        <p:spPr>
          <a:xfrm flipH="false" flipV="false" rot="0">
            <a:off x="6087194" y="1629765"/>
            <a:ext cx="11708800" cy="4742064"/>
          </a:xfrm>
          <a:custGeom>
            <a:avLst/>
            <a:gdLst/>
            <a:ahLst/>
            <a:cxnLst/>
            <a:rect r="r" b="b" t="t" l="l"/>
            <a:pathLst>
              <a:path h="4742064" w="11708800">
                <a:moveTo>
                  <a:pt x="0" y="0"/>
                </a:moveTo>
                <a:lnTo>
                  <a:pt x="11708800" y="0"/>
                </a:lnTo>
                <a:lnTo>
                  <a:pt x="11708800" y="4742064"/>
                </a:lnTo>
                <a:lnTo>
                  <a:pt x="0" y="4742064"/>
                </a:lnTo>
                <a:lnTo>
                  <a:pt x="0" y="0"/>
                </a:lnTo>
                <a:close/>
              </a:path>
            </a:pathLst>
          </a:custGeom>
          <a:blipFill>
            <a:blip r:embed="rId4"/>
            <a:stretch>
              <a:fillRect l="0" t="0" r="0" b="0"/>
            </a:stretch>
          </a:blipFill>
        </p:spPr>
      </p:sp>
      <p:sp>
        <p:nvSpPr>
          <p:cNvPr name="TextBox 5" id="5"/>
          <p:cNvSpPr txBox="true"/>
          <p:nvPr/>
        </p:nvSpPr>
        <p:spPr>
          <a:xfrm rot="0">
            <a:off x="0" y="258406"/>
            <a:ext cx="9350454"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Model ve Analiz</a:t>
            </a:r>
          </a:p>
        </p:txBody>
      </p:sp>
      <p:sp>
        <p:nvSpPr>
          <p:cNvPr name="AutoShape 6" id="6"/>
          <p:cNvSpPr/>
          <p:nvPr/>
        </p:nvSpPr>
        <p:spPr>
          <a:xfrm>
            <a:off x="11332616" y="6371829"/>
            <a:ext cx="0" cy="2702323"/>
          </a:xfrm>
          <a:prstGeom prst="line">
            <a:avLst/>
          </a:prstGeom>
          <a:ln cap="flat" w="38100">
            <a:solidFill>
              <a:srgbClr val="000000"/>
            </a:solidFill>
            <a:prstDash val="solid"/>
            <a:headEnd type="none" len="sm" w="sm"/>
            <a:tailEnd type="none" len="sm" w="sm"/>
          </a:ln>
        </p:spPr>
      </p:sp>
      <p:sp>
        <p:nvSpPr>
          <p:cNvPr name="AutoShape 7" id="7"/>
          <p:cNvSpPr/>
          <p:nvPr/>
        </p:nvSpPr>
        <p:spPr>
          <a:xfrm>
            <a:off x="11303754" y="9093201"/>
            <a:ext cx="6492240" cy="0"/>
          </a:xfrm>
          <a:prstGeom prst="line">
            <a:avLst/>
          </a:prstGeom>
          <a:ln cap="flat" w="38100">
            <a:solidFill>
              <a:srgbClr val="000000"/>
            </a:solidFill>
            <a:prstDash val="solid"/>
            <a:headEnd type="none" len="sm" w="sm"/>
            <a:tailEnd type="arrow" len="sm" w="med"/>
          </a:ln>
        </p:spPr>
      </p:sp>
      <p:grpSp>
        <p:nvGrpSpPr>
          <p:cNvPr name="Group 8" id="8"/>
          <p:cNvGrpSpPr/>
          <p:nvPr/>
        </p:nvGrpSpPr>
        <p:grpSpPr>
          <a:xfrm rot="-60000">
            <a:off x="9963263" y="7314618"/>
            <a:ext cx="2680981" cy="816745"/>
            <a:chOff x="0" y="0"/>
            <a:chExt cx="635361" cy="193559"/>
          </a:xfrm>
        </p:grpSpPr>
        <p:sp>
          <p:nvSpPr>
            <p:cNvPr name="Freeform 9" id="9"/>
            <p:cNvSpPr/>
            <p:nvPr/>
          </p:nvSpPr>
          <p:spPr>
            <a:xfrm flipH="false" flipV="false" rot="0">
              <a:off x="0" y="0"/>
              <a:ext cx="635361" cy="193559"/>
            </a:xfrm>
            <a:custGeom>
              <a:avLst/>
              <a:gdLst/>
              <a:ahLst/>
              <a:cxnLst/>
              <a:rect r="r" b="b" t="t" l="l"/>
              <a:pathLst>
                <a:path h="193559" w="635361">
                  <a:moveTo>
                    <a:pt x="96779" y="0"/>
                  </a:moveTo>
                  <a:lnTo>
                    <a:pt x="538581" y="0"/>
                  </a:lnTo>
                  <a:cubicBezTo>
                    <a:pt x="564249" y="0"/>
                    <a:pt x="588865" y="10196"/>
                    <a:pt x="607015" y="28346"/>
                  </a:cubicBezTo>
                  <a:cubicBezTo>
                    <a:pt x="625164" y="46496"/>
                    <a:pt x="635361" y="71112"/>
                    <a:pt x="635361" y="96779"/>
                  </a:cubicBezTo>
                  <a:lnTo>
                    <a:pt x="635361" y="96779"/>
                  </a:lnTo>
                  <a:cubicBezTo>
                    <a:pt x="635361" y="150229"/>
                    <a:pt x="592031" y="193559"/>
                    <a:pt x="538581" y="193559"/>
                  </a:cubicBezTo>
                  <a:lnTo>
                    <a:pt x="96779" y="193559"/>
                  </a:lnTo>
                  <a:cubicBezTo>
                    <a:pt x="71112" y="193559"/>
                    <a:pt x="46496" y="183362"/>
                    <a:pt x="28346" y="165213"/>
                  </a:cubicBezTo>
                  <a:cubicBezTo>
                    <a:pt x="10196" y="147063"/>
                    <a:pt x="0" y="122447"/>
                    <a:pt x="0" y="96779"/>
                  </a:cubicBezTo>
                  <a:lnTo>
                    <a:pt x="0" y="96779"/>
                  </a:lnTo>
                  <a:cubicBezTo>
                    <a:pt x="0" y="71112"/>
                    <a:pt x="10196" y="46496"/>
                    <a:pt x="28346" y="28346"/>
                  </a:cubicBezTo>
                  <a:cubicBezTo>
                    <a:pt x="46496" y="10196"/>
                    <a:pt x="71112" y="0"/>
                    <a:pt x="96779" y="0"/>
                  </a:cubicBezTo>
                  <a:close/>
                </a:path>
              </a:pathLst>
            </a:custGeom>
            <a:solidFill>
              <a:srgbClr val="FFFFFF"/>
            </a:solidFill>
            <a:ln w="38100" cap="rnd">
              <a:solidFill>
                <a:srgbClr val="000000"/>
              </a:solidFill>
              <a:prstDash val="solid"/>
              <a:round/>
            </a:ln>
          </p:spPr>
        </p:sp>
        <p:sp>
          <p:nvSpPr>
            <p:cNvPr name="TextBox 10" id="10"/>
            <p:cNvSpPr txBox="true"/>
            <p:nvPr/>
          </p:nvSpPr>
          <p:spPr>
            <a:xfrm>
              <a:off x="0" y="-19050"/>
              <a:ext cx="635361" cy="212609"/>
            </a:xfrm>
            <a:prstGeom prst="rect">
              <a:avLst/>
            </a:prstGeom>
          </p:spPr>
          <p:txBody>
            <a:bodyPr anchor="ctr" rtlCol="false" tIns="50800" lIns="50800" bIns="50800" rIns="50800"/>
            <a:lstStyle/>
            <a:p>
              <a:pPr algn="l" marL="518158" indent="-259079" lvl="1">
                <a:lnSpc>
                  <a:spcPts val="3119"/>
                </a:lnSpc>
                <a:buFont typeface="Arial"/>
                <a:buChar char="•"/>
              </a:pPr>
              <a:r>
                <a:rPr lang="en-US" b="true" sz="2399">
                  <a:solidFill>
                    <a:srgbClr val="000000"/>
                  </a:solidFill>
                  <a:latin typeface="Garet Bold"/>
                  <a:ea typeface="Garet Bold"/>
                  <a:cs typeface="Garet Bold"/>
                  <a:sym typeface="Garet Bold"/>
                </a:rPr>
                <a:t>matplotlib</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2075745" y="1522363"/>
            <a:ext cx="14136511" cy="8764637"/>
          </a:xfrm>
          <a:custGeom>
            <a:avLst/>
            <a:gdLst/>
            <a:ahLst/>
            <a:cxnLst/>
            <a:rect r="r" b="b" t="t" l="l"/>
            <a:pathLst>
              <a:path h="8764637" w="14136511">
                <a:moveTo>
                  <a:pt x="0" y="0"/>
                </a:moveTo>
                <a:lnTo>
                  <a:pt x="14136510" y="0"/>
                </a:lnTo>
                <a:lnTo>
                  <a:pt x="14136510" y="8764637"/>
                </a:lnTo>
                <a:lnTo>
                  <a:pt x="0" y="8764637"/>
                </a:lnTo>
                <a:lnTo>
                  <a:pt x="0" y="0"/>
                </a:lnTo>
                <a:close/>
              </a:path>
            </a:pathLst>
          </a:custGeom>
          <a:blipFill>
            <a:blip r:embed="rId3"/>
            <a:stretch>
              <a:fillRect l="0" t="0" r="0" b="0"/>
            </a:stretch>
          </a:blipFill>
        </p:spPr>
      </p:sp>
      <p:sp>
        <p:nvSpPr>
          <p:cNvPr name="TextBox 4" id="4"/>
          <p:cNvSpPr txBox="true"/>
          <p:nvPr/>
        </p:nvSpPr>
        <p:spPr>
          <a:xfrm rot="0">
            <a:off x="3802902" y="206610"/>
            <a:ext cx="10682196"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Veri Görselleştirme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306133" y="0"/>
            <a:ext cx="9705402" cy="5289444"/>
          </a:xfrm>
          <a:custGeom>
            <a:avLst/>
            <a:gdLst/>
            <a:ahLst/>
            <a:cxnLst/>
            <a:rect r="r" b="b" t="t" l="l"/>
            <a:pathLst>
              <a:path h="5289444" w="9705402">
                <a:moveTo>
                  <a:pt x="0" y="0"/>
                </a:moveTo>
                <a:lnTo>
                  <a:pt x="9705402" y="0"/>
                </a:lnTo>
                <a:lnTo>
                  <a:pt x="9705402" y="5289444"/>
                </a:lnTo>
                <a:lnTo>
                  <a:pt x="0" y="5289444"/>
                </a:lnTo>
                <a:lnTo>
                  <a:pt x="0" y="0"/>
                </a:lnTo>
                <a:close/>
              </a:path>
            </a:pathLst>
          </a:custGeom>
          <a:blipFill>
            <a:blip r:embed="rId3"/>
            <a:stretch>
              <a:fillRect l="0" t="0" r="0" b="0"/>
            </a:stretch>
          </a:blipFill>
        </p:spPr>
      </p:sp>
      <p:sp>
        <p:nvSpPr>
          <p:cNvPr name="Freeform 4" id="4"/>
          <p:cNvSpPr/>
          <p:nvPr/>
        </p:nvSpPr>
        <p:spPr>
          <a:xfrm flipH="false" flipV="false" rot="0">
            <a:off x="9265494" y="0"/>
            <a:ext cx="9022506" cy="5289444"/>
          </a:xfrm>
          <a:custGeom>
            <a:avLst/>
            <a:gdLst/>
            <a:ahLst/>
            <a:cxnLst/>
            <a:rect r="r" b="b" t="t" l="l"/>
            <a:pathLst>
              <a:path h="5289444" w="9022506">
                <a:moveTo>
                  <a:pt x="0" y="0"/>
                </a:moveTo>
                <a:lnTo>
                  <a:pt x="9022506" y="0"/>
                </a:lnTo>
                <a:lnTo>
                  <a:pt x="9022506" y="5289444"/>
                </a:lnTo>
                <a:lnTo>
                  <a:pt x="0" y="5289444"/>
                </a:lnTo>
                <a:lnTo>
                  <a:pt x="0" y="0"/>
                </a:lnTo>
                <a:close/>
              </a:path>
            </a:pathLst>
          </a:custGeom>
          <a:blipFill>
            <a:blip r:embed="rId4"/>
            <a:stretch>
              <a:fillRect l="0" t="0" r="0" b="0"/>
            </a:stretch>
          </a:blipFill>
        </p:spPr>
      </p:sp>
      <p:sp>
        <p:nvSpPr>
          <p:cNvPr name="Freeform 5" id="5"/>
          <p:cNvSpPr/>
          <p:nvPr/>
        </p:nvSpPr>
        <p:spPr>
          <a:xfrm flipH="false" flipV="false" rot="0">
            <a:off x="0" y="5281908"/>
            <a:ext cx="9265494" cy="5246586"/>
          </a:xfrm>
          <a:custGeom>
            <a:avLst/>
            <a:gdLst/>
            <a:ahLst/>
            <a:cxnLst/>
            <a:rect r="r" b="b" t="t" l="l"/>
            <a:pathLst>
              <a:path h="5246586" w="9265494">
                <a:moveTo>
                  <a:pt x="0" y="0"/>
                </a:moveTo>
                <a:lnTo>
                  <a:pt x="9265494" y="0"/>
                </a:lnTo>
                <a:lnTo>
                  <a:pt x="9265494" y="5246586"/>
                </a:lnTo>
                <a:lnTo>
                  <a:pt x="0" y="5246586"/>
                </a:lnTo>
                <a:lnTo>
                  <a:pt x="0" y="0"/>
                </a:lnTo>
                <a:close/>
              </a:path>
            </a:pathLst>
          </a:custGeom>
          <a:blipFill>
            <a:blip r:embed="rId5"/>
            <a:stretch>
              <a:fillRect l="0" t="0" r="0" b="0"/>
            </a:stretch>
          </a:blipFill>
        </p:spPr>
      </p:sp>
      <p:sp>
        <p:nvSpPr>
          <p:cNvPr name="Freeform 6" id="6"/>
          <p:cNvSpPr/>
          <p:nvPr/>
        </p:nvSpPr>
        <p:spPr>
          <a:xfrm flipH="false" flipV="false" rot="0">
            <a:off x="9265494" y="5289444"/>
            <a:ext cx="8898599" cy="5239050"/>
          </a:xfrm>
          <a:custGeom>
            <a:avLst/>
            <a:gdLst/>
            <a:ahLst/>
            <a:cxnLst/>
            <a:rect r="r" b="b" t="t" l="l"/>
            <a:pathLst>
              <a:path h="5239050" w="8898599">
                <a:moveTo>
                  <a:pt x="0" y="0"/>
                </a:moveTo>
                <a:lnTo>
                  <a:pt x="8898599" y="0"/>
                </a:lnTo>
                <a:lnTo>
                  <a:pt x="8898599" y="5239050"/>
                </a:lnTo>
                <a:lnTo>
                  <a:pt x="0" y="5239050"/>
                </a:lnTo>
                <a:lnTo>
                  <a:pt x="0" y="0"/>
                </a:lnTo>
                <a:close/>
              </a:path>
            </a:pathLst>
          </a:custGeom>
          <a:blipFill>
            <a:blip r:embed="rId6"/>
            <a:stretch>
              <a:fillRect l="0" t="0" r="0" b="0"/>
            </a:stretch>
          </a:blipFill>
        </p:spPr>
      </p:sp>
      <p:grpSp>
        <p:nvGrpSpPr>
          <p:cNvPr name="Group 7" id="7"/>
          <p:cNvGrpSpPr/>
          <p:nvPr/>
        </p:nvGrpSpPr>
        <p:grpSpPr>
          <a:xfrm rot="0">
            <a:off x="439103" y="4511040"/>
            <a:ext cx="311468" cy="144780"/>
            <a:chOff x="0" y="0"/>
            <a:chExt cx="415290" cy="193040"/>
          </a:xfrm>
        </p:grpSpPr>
        <p:sp>
          <p:nvSpPr>
            <p:cNvPr name="Freeform 8" id="8"/>
            <p:cNvSpPr/>
            <p:nvPr/>
          </p:nvSpPr>
          <p:spPr>
            <a:xfrm flipH="false" flipV="false" rot="0">
              <a:off x="49530" y="46990"/>
              <a:ext cx="316230" cy="96520"/>
            </a:xfrm>
            <a:custGeom>
              <a:avLst/>
              <a:gdLst/>
              <a:ahLst/>
              <a:cxnLst/>
              <a:rect r="r" b="b" t="t" l="l"/>
              <a:pathLst>
                <a:path h="96520" w="316230">
                  <a:moveTo>
                    <a:pt x="289560" y="55880"/>
                  </a:moveTo>
                  <a:cubicBezTo>
                    <a:pt x="83820" y="74930"/>
                    <a:pt x="54610" y="93980"/>
                    <a:pt x="35560" y="95250"/>
                  </a:cubicBezTo>
                  <a:cubicBezTo>
                    <a:pt x="25400" y="95250"/>
                    <a:pt x="16510" y="93980"/>
                    <a:pt x="10160" y="87630"/>
                  </a:cubicBezTo>
                  <a:cubicBezTo>
                    <a:pt x="5080" y="82550"/>
                    <a:pt x="0" y="71120"/>
                    <a:pt x="1270" y="63500"/>
                  </a:cubicBezTo>
                  <a:cubicBezTo>
                    <a:pt x="3810" y="54610"/>
                    <a:pt x="16510" y="40640"/>
                    <a:pt x="25400" y="39370"/>
                  </a:cubicBezTo>
                  <a:cubicBezTo>
                    <a:pt x="33020" y="38100"/>
                    <a:pt x="45720" y="41910"/>
                    <a:pt x="50800" y="48260"/>
                  </a:cubicBezTo>
                  <a:cubicBezTo>
                    <a:pt x="55880" y="55880"/>
                    <a:pt x="58420" y="74930"/>
                    <a:pt x="53340" y="82550"/>
                  </a:cubicBezTo>
                  <a:cubicBezTo>
                    <a:pt x="48260" y="90170"/>
                    <a:pt x="29210" y="96520"/>
                    <a:pt x="20320" y="93980"/>
                  </a:cubicBezTo>
                  <a:cubicBezTo>
                    <a:pt x="12700" y="91440"/>
                    <a:pt x="2540" y="74930"/>
                    <a:pt x="1270" y="66040"/>
                  </a:cubicBezTo>
                  <a:cubicBezTo>
                    <a:pt x="0" y="59690"/>
                    <a:pt x="2540" y="54610"/>
                    <a:pt x="7620" y="49530"/>
                  </a:cubicBezTo>
                  <a:cubicBezTo>
                    <a:pt x="16510" y="39370"/>
                    <a:pt x="38100" y="26670"/>
                    <a:pt x="63500" y="20320"/>
                  </a:cubicBezTo>
                  <a:cubicBezTo>
                    <a:pt x="104140" y="7620"/>
                    <a:pt x="193040" y="3810"/>
                    <a:pt x="237490" y="3810"/>
                  </a:cubicBezTo>
                  <a:cubicBezTo>
                    <a:pt x="266700" y="3810"/>
                    <a:pt x="295910" y="0"/>
                    <a:pt x="307340" y="10160"/>
                  </a:cubicBezTo>
                  <a:cubicBezTo>
                    <a:pt x="313690" y="16510"/>
                    <a:pt x="316230" y="31750"/>
                    <a:pt x="313690" y="39370"/>
                  </a:cubicBezTo>
                  <a:cubicBezTo>
                    <a:pt x="311150" y="46990"/>
                    <a:pt x="289560" y="55880"/>
                    <a:pt x="289560" y="55880"/>
                  </a:cubicBezTo>
                </a:path>
              </a:pathLst>
            </a:custGeom>
            <a:solidFill>
              <a:srgbClr val="FFFFFF"/>
            </a:solidFill>
            <a:ln cap="sq">
              <a:noFill/>
              <a:prstDash val="solid"/>
              <a:miter/>
            </a:ln>
          </p:spPr>
        </p:sp>
      </p:grpSp>
      <p:grpSp>
        <p:nvGrpSpPr>
          <p:cNvPr name="Group 9" id="9"/>
          <p:cNvGrpSpPr/>
          <p:nvPr/>
        </p:nvGrpSpPr>
        <p:grpSpPr>
          <a:xfrm rot="0">
            <a:off x="410528" y="9757410"/>
            <a:ext cx="425768" cy="116205"/>
            <a:chOff x="0" y="0"/>
            <a:chExt cx="567690" cy="154940"/>
          </a:xfrm>
        </p:grpSpPr>
        <p:sp>
          <p:nvSpPr>
            <p:cNvPr name="Freeform 10" id="10"/>
            <p:cNvSpPr/>
            <p:nvPr/>
          </p:nvSpPr>
          <p:spPr>
            <a:xfrm flipH="false" flipV="false" rot="0">
              <a:off x="49530" y="49530"/>
              <a:ext cx="467360" cy="69850"/>
            </a:xfrm>
            <a:custGeom>
              <a:avLst/>
              <a:gdLst/>
              <a:ahLst/>
              <a:cxnLst/>
              <a:rect r="r" b="b" t="t" l="l"/>
              <a:pathLst>
                <a:path h="69850" w="467360">
                  <a:moveTo>
                    <a:pt x="26670" y="1270"/>
                  </a:moveTo>
                  <a:cubicBezTo>
                    <a:pt x="457200" y="7620"/>
                    <a:pt x="467360" y="19050"/>
                    <a:pt x="467360" y="27940"/>
                  </a:cubicBezTo>
                  <a:cubicBezTo>
                    <a:pt x="466090" y="36830"/>
                    <a:pt x="447040" y="52070"/>
                    <a:pt x="439420" y="52070"/>
                  </a:cubicBezTo>
                  <a:cubicBezTo>
                    <a:pt x="430530" y="50800"/>
                    <a:pt x="415290" y="30480"/>
                    <a:pt x="416560" y="22860"/>
                  </a:cubicBezTo>
                  <a:cubicBezTo>
                    <a:pt x="417830" y="13970"/>
                    <a:pt x="438150" y="0"/>
                    <a:pt x="447040" y="1270"/>
                  </a:cubicBezTo>
                  <a:cubicBezTo>
                    <a:pt x="454660" y="2540"/>
                    <a:pt x="466090" y="16510"/>
                    <a:pt x="467360" y="25400"/>
                  </a:cubicBezTo>
                  <a:cubicBezTo>
                    <a:pt x="467360" y="33020"/>
                    <a:pt x="461010" y="44450"/>
                    <a:pt x="449580" y="50800"/>
                  </a:cubicBezTo>
                  <a:cubicBezTo>
                    <a:pt x="422910" y="64770"/>
                    <a:pt x="340360" y="52070"/>
                    <a:pt x="276860" y="53340"/>
                  </a:cubicBezTo>
                  <a:cubicBezTo>
                    <a:pt x="200660" y="53340"/>
                    <a:pt x="55880" y="69850"/>
                    <a:pt x="20320" y="50800"/>
                  </a:cubicBezTo>
                  <a:cubicBezTo>
                    <a:pt x="7620" y="44450"/>
                    <a:pt x="0" y="31750"/>
                    <a:pt x="1270" y="22860"/>
                  </a:cubicBezTo>
                  <a:cubicBezTo>
                    <a:pt x="2540" y="15240"/>
                    <a:pt x="26670" y="1270"/>
                    <a:pt x="26670" y="1270"/>
                  </a:cubicBezTo>
                </a:path>
              </a:pathLst>
            </a:custGeom>
            <a:solidFill>
              <a:srgbClr val="FFFFFF"/>
            </a:solidFill>
            <a:ln cap="sq">
              <a:noFill/>
              <a:prstDash val="solid"/>
              <a:miter/>
            </a:ln>
          </p:spPr>
        </p:sp>
      </p:grpSp>
      <p:grpSp>
        <p:nvGrpSpPr>
          <p:cNvPr name="Group 11" id="11"/>
          <p:cNvGrpSpPr/>
          <p:nvPr/>
        </p:nvGrpSpPr>
        <p:grpSpPr>
          <a:xfrm rot="0">
            <a:off x="9626918" y="4453890"/>
            <a:ext cx="437197" cy="116205"/>
            <a:chOff x="0" y="0"/>
            <a:chExt cx="582930" cy="154940"/>
          </a:xfrm>
        </p:grpSpPr>
        <p:sp>
          <p:nvSpPr>
            <p:cNvPr name="Freeform 12" id="12"/>
            <p:cNvSpPr/>
            <p:nvPr/>
          </p:nvSpPr>
          <p:spPr>
            <a:xfrm flipH="false" flipV="false" rot="0">
              <a:off x="49530" y="50800"/>
              <a:ext cx="482600" cy="76200"/>
            </a:xfrm>
            <a:custGeom>
              <a:avLst/>
              <a:gdLst/>
              <a:ahLst/>
              <a:cxnLst/>
              <a:rect r="r" b="b" t="t" l="l"/>
              <a:pathLst>
                <a:path h="76200" w="482600">
                  <a:moveTo>
                    <a:pt x="25400" y="0"/>
                  </a:moveTo>
                  <a:cubicBezTo>
                    <a:pt x="473710" y="10160"/>
                    <a:pt x="482600" y="21590"/>
                    <a:pt x="482600" y="29210"/>
                  </a:cubicBezTo>
                  <a:cubicBezTo>
                    <a:pt x="481330" y="38100"/>
                    <a:pt x="463550" y="53340"/>
                    <a:pt x="454660" y="52070"/>
                  </a:cubicBezTo>
                  <a:cubicBezTo>
                    <a:pt x="447040" y="52070"/>
                    <a:pt x="431800" y="31750"/>
                    <a:pt x="433070" y="24130"/>
                  </a:cubicBezTo>
                  <a:cubicBezTo>
                    <a:pt x="434340" y="16510"/>
                    <a:pt x="454660" y="2540"/>
                    <a:pt x="462280" y="3810"/>
                  </a:cubicBezTo>
                  <a:cubicBezTo>
                    <a:pt x="469900" y="5080"/>
                    <a:pt x="482600" y="19050"/>
                    <a:pt x="482600" y="26670"/>
                  </a:cubicBezTo>
                  <a:cubicBezTo>
                    <a:pt x="481330" y="35560"/>
                    <a:pt x="473710" y="45720"/>
                    <a:pt x="457200" y="52070"/>
                  </a:cubicBezTo>
                  <a:cubicBezTo>
                    <a:pt x="402590" y="76200"/>
                    <a:pt x="67310" y="72390"/>
                    <a:pt x="19050" y="46990"/>
                  </a:cubicBezTo>
                  <a:cubicBezTo>
                    <a:pt x="6350" y="39370"/>
                    <a:pt x="0" y="27940"/>
                    <a:pt x="1270" y="20320"/>
                  </a:cubicBezTo>
                  <a:cubicBezTo>
                    <a:pt x="2540" y="12700"/>
                    <a:pt x="25400" y="0"/>
                    <a:pt x="25400" y="0"/>
                  </a:cubicBezTo>
                </a:path>
              </a:pathLst>
            </a:custGeom>
            <a:solidFill>
              <a:srgbClr val="FFFFFF"/>
            </a:solidFill>
            <a:ln cap="sq">
              <a:noFill/>
              <a:prstDash val="solid"/>
              <a:miter/>
            </a:ln>
          </p:spPr>
        </p:sp>
      </p:grpSp>
      <p:grpSp>
        <p:nvGrpSpPr>
          <p:cNvPr name="Group 13" id="13"/>
          <p:cNvGrpSpPr/>
          <p:nvPr/>
        </p:nvGrpSpPr>
        <p:grpSpPr>
          <a:xfrm rot="0">
            <a:off x="9745028" y="7473315"/>
            <a:ext cx="123825" cy="219075"/>
            <a:chOff x="0" y="0"/>
            <a:chExt cx="165100" cy="292100"/>
          </a:xfrm>
        </p:grpSpPr>
        <p:sp>
          <p:nvSpPr>
            <p:cNvPr name="Freeform 14" id="14"/>
            <p:cNvSpPr/>
            <p:nvPr/>
          </p:nvSpPr>
          <p:spPr>
            <a:xfrm flipH="false" flipV="false" rot="0">
              <a:off x="49530" y="48260"/>
              <a:ext cx="63500" cy="196850"/>
            </a:xfrm>
            <a:custGeom>
              <a:avLst/>
              <a:gdLst/>
              <a:ahLst/>
              <a:cxnLst/>
              <a:rect r="r" b="b" t="t" l="l"/>
              <a:pathLst>
                <a:path h="196850" w="63500">
                  <a:moveTo>
                    <a:pt x="63500" y="27940"/>
                  </a:moveTo>
                  <a:cubicBezTo>
                    <a:pt x="59690" y="140970"/>
                    <a:pt x="49530" y="185420"/>
                    <a:pt x="36830" y="193040"/>
                  </a:cubicBezTo>
                  <a:cubicBezTo>
                    <a:pt x="29210" y="196850"/>
                    <a:pt x="17780" y="191770"/>
                    <a:pt x="11430" y="187960"/>
                  </a:cubicBezTo>
                  <a:cubicBezTo>
                    <a:pt x="6350" y="182880"/>
                    <a:pt x="0" y="171450"/>
                    <a:pt x="1270" y="163830"/>
                  </a:cubicBezTo>
                  <a:cubicBezTo>
                    <a:pt x="3810" y="154940"/>
                    <a:pt x="22860" y="139700"/>
                    <a:pt x="33020" y="139700"/>
                  </a:cubicBezTo>
                  <a:cubicBezTo>
                    <a:pt x="40640" y="139700"/>
                    <a:pt x="49530" y="148590"/>
                    <a:pt x="53340" y="154940"/>
                  </a:cubicBezTo>
                  <a:cubicBezTo>
                    <a:pt x="57150" y="161290"/>
                    <a:pt x="57150" y="173990"/>
                    <a:pt x="52070" y="180340"/>
                  </a:cubicBezTo>
                  <a:cubicBezTo>
                    <a:pt x="46990" y="186690"/>
                    <a:pt x="30480" y="195580"/>
                    <a:pt x="21590" y="193040"/>
                  </a:cubicBezTo>
                  <a:cubicBezTo>
                    <a:pt x="13970" y="190500"/>
                    <a:pt x="1270" y="175260"/>
                    <a:pt x="1270" y="167640"/>
                  </a:cubicBezTo>
                  <a:cubicBezTo>
                    <a:pt x="1270" y="158750"/>
                    <a:pt x="17780" y="153670"/>
                    <a:pt x="21590" y="140970"/>
                  </a:cubicBezTo>
                  <a:cubicBezTo>
                    <a:pt x="29210" y="115570"/>
                    <a:pt x="1270" y="34290"/>
                    <a:pt x="13970" y="15240"/>
                  </a:cubicBezTo>
                  <a:cubicBezTo>
                    <a:pt x="21590" y="5080"/>
                    <a:pt x="38100" y="0"/>
                    <a:pt x="46990" y="2540"/>
                  </a:cubicBezTo>
                  <a:cubicBezTo>
                    <a:pt x="54610" y="5080"/>
                    <a:pt x="63500" y="27940"/>
                    <a:pt x="63500" y="27940"/>
                  </a:cubicBezTo>
                </a:path>
              </a:pathLst>
            </a:custGeom>
            <a:solidFill>
              <a:srgbClr val="FFFFFF"/>
            </a:solidFill>
            <a:ln cap="sq">
              <a:noFill/>
              <a:prstDash val="solid"/>
              <a:miter/>
            </a:ln>
          </p:spPr>
        </p:sp>
      </p:grpSp>
      <p:grpSp>
        <p:nvGrpSpPr>
          <p:cNvPr name="Group 15" id="15"/>
          <p:cNvGrpSpPr/>
          <p:nvPr/>
        </p:nvGrpSpPr>
        <p:grpSpPr>
          <a:xfrm rot="0">
            <a:off x="329565" y="4488180"/>
            <a:ext cx="500062" cy="134302"/>
            <a:chOff x="0" y="0"/>
            <a:chExt cx="666750" cy="179070"/>
          </a:xfrm>
        </p:grpSpPr>
        <p:sp>
          <p:nvSpPr>
            <p:cNvPr name="Freeform 16" id="16"/>
            <p:cNvSpPr/>
            <p:nvPr/>
          </p:nvSpPr>
          <p:spPr>
            <a:xfrm flipH="false" flipV="false" rot="0">
              <a:off x="50800" y="41910"/>
              <a:ext cx="565150" cy="95250"/>
            </a:xfrm>
            <a:custGeom>
              <a:avLst/>
              <a:gdLst/>
              <a:ahLst/>
              <a:cxnLst/>
              <a:rect r="r" b="b" t="t" l="l"/>
              <a:pathLst>
                <a:path h="95250" w="565150">
                  <a:moveTo>
                    <a:pt x="25400" y="34290"/>
                  </a:moveTo>
                  <a:cubicBezTo>
                    <a:pt x="260350" y="5080"/>
                    <a:pt x="320040" y="7620"/>
                    <a:pt x="378460" y="8890"/>
                  </a:cubicBezTo>
                  <a:cubicBezTo>
                    <a:pt x="435610" y="10160"/>
                    <a:pt x="521970" y="0"/>
                    <a:pt x="547370" y="16510"/>
                  </a:cubicBezTo>
                  <a:cubicBezTo>
                    <a:pt x="558800" y="25400"/>
                    <a:pt x="565150" y="41910"/>
                    <a:pt x="562610" y="50800"/>
                  </a:cubicBezTo>
                  <a:cubicBezTo>
                    <a:pt x="560070" y="58420"/>
                    <a:pt x="544830" y="66040"/>
                    <a:pt x="535940" y="66040"/>
                  </a:cubicBezTo>
                  <a:cubicBezTo>
                    <a:pt x="529590" y="66040"/>
                    <a:pt x="519430" y="59690"/>
                    <a:pt x="516890" y="53340"/>
                  </a:cubicBezTo>
                  <a:cubicBezTo>
                    <a:pt x="513080" y="45720"/>
                    <a:pt x="515620" y="27940"/>
                    <a:pt x="521970" y="22860"/>
                  </a:cubicBezTo>
                  <a:cubicBezTo>
                    <a:pt x="528320" y="16510"/>
                    <a:pt x="544830" y="15240"/>
                    <a:pt x="552450" y="19050"/>
                  </a:cubicBezTo>
                  <a:cubicBezTo>
                    <a:pt x="558800" y="22860"/>
                    <a:pt x="565150" y="33020"/>
                    <a:pt x="565150" y="39370"/>
                  </a:cubicBezTo>
                  <a:cubicBezTo>
                    <a:pt x="563880" y="48260"/>
                    <a:pt x="554990" y="59690"/>
                    <a:pt x="539750" y="66040"/>
                  </a:cubicBezTo>
                  <a:cubicBezTo>
                    <a:pt x="494030" y="85090"/>
                    <a:pt x="311150" y="54610"/>
                    <a:pt x="217170" y="59690"/>
                  </a:cubicBezTo>
                  <a:cubicBezTo>
                    <a:pt x="144780" y="63500"/>
                    <a:pt x="58420" y="95250"/>
                    <a:pt x="25400" y="85090"/>
                  </a:cubicBezTo>
                  <a:cubicBezTo>
                    <a:pt x="11430" y="81280"/>
                    <a:pt x="0" y="71120"/>
                    <a:pt x="0" y="62230"/>
                  </a:cubicBezTo>
                  <a:cubicBezTo>
                    <a:pt x="0" y="54610"/>
                    <a:pt x="25400" y="34290"/>
                    <a:pt x="25400" y="34290"/>
                  </a:cubicBezTo>
                </a:path>
              </a:pathLst>
            </a:custGeom>
            <a:solidFill>
              <a:srgbClr val="0571D3"/>
            </a:solidFill>
            <a:ln cap="sq">
              <a:noFill/>
              <a:prstDash val="solid"/>
              <a:miter/>
            </a:ln>
          </p:spPr>
        </p:sp>
      </p:grpSp>
      <p:grpSp>
        <p:nvGrpSpPr>
          <p:cNvPr name="Group 17" id="17"/>
          <p:cNvGrpSpPr/>
          <p:nvPr/>
        </p:nvGrpSpPr>
        <p:grpSpPr>
          <a:xfrm rot="0">
            <a:off x="9490710" y="4498658"/>
            <a:ext cx="787718" cy="120967"/>
            <a:chOff x="0" y="0"/>
            <a:chExt cx="1050290" cy="161290"/>
          </a:xfrm>
        </p:grpSpPr>
        <p:sp>
          <p:nvSpPr>
            <p:cNvPr name="Freeform 18" id="18"/>
            <p:cNvSpPr/>
            <p:nvPr/>
          </p:nvSpPr>
          <p:spPr>
            <a:xfrm flipH="false" flipV="false" rot="0">
              <a:off x="50800" y="50800"/>
              <a:ext cx="949960" cy="93980"/>
            </a:xfrm>
            <a:custGeom>
              <a:avLst/>
              <a:gdLst/>
              <a:ahLst/>
              <a:cxnLst/>
              <a:rect r="r" b="b" t="t" l="l"/>
              <a:pathLst>
                <a:path h="93980" w="949960">
                  <a:moveTo>
                    <a:pt x="25400" y="8890"/>
                  </a:moveTo>
                  <a:cubicBezTo>
                    <a:pt x="938530" y="6350"/>
                    <a:pt x="947420" y="16510"/>
                    <a:pt x="948690" y="25400"/>
                  </a:cubicBezTo>
                  <a:cubicBezTo>
                    <a:pt x="948690" y="33020"/>
                    <a:pt x="937260" y="46990"/>
                    <a:pt x="929640" y="49530"/>
                  </a:cubicBezTo>
                  <a:cubicBezTo>
                    <a:pt x="923290" y="52070"/>
                    <a:pt x="911860" y="49530"/>
                    <a:pt x="906780" y="44450"/>
                  </a:cubicBezTo>
                  <a:cubicBezTo>
                    <a:pt x="900430" y="38100"/>
                    <a:pt x="896620" y="21590"/>
                    <a:pt x="899160" y="13970"/>
                  </a:cubicBezTo>
                  <a:cubicBezTo>
                    <a:pt x="901700" y="7620"/>
                    <a:pt x="911860" y="0"/>
                    <a:pt x="918210" y="0"/>
                  </a:cubicBezTo>
                  <a:cubicBezTo>
                    <a:pt x="927100" y="0"/>
                    <a:pt x="946150" y="13970"/>
                    <a:pt x="947420" y="22860"/>
                  </a:cubicBezTo>
                  <a:cubicBezTo>
                    <a:pt x="949960" y="30480"/>
                    <a:pt x="942340" y="41910"/>
                    <a:pt x="932180" y="48260"/>
                  </a:cubicBezTo>
                  <a:cubicBezTo>
                    <a:pt x="910590" y="62230"/>
                    <a:pt x="863600" y="54610"/>
                    <a:pt x="802640" y="57150"/>
                  </a:cubicBezTo>
                  <a:cubicBezTo>
                    <a:pt x="652780" y="62230"/>
                    <a:pt x="104140" y="93980"/>
                    <a:pt x="25400" y="59690"/>
                  </a:cubicBezTo>
                  <a:cubicBezTo>
                    <a:pt x="8890" y="52070"/>
                    <a:pt x="0" y="39370"/>
                    <a:pt x="0" y="30480"/>
                  </a:cubicBezTo>
                  <a:cubicBezTo>
                    <a:pt x="1270" y="22860"/>
                    <a:pt x="25400" y="8890"/>
                    <a:pt x="25400" y="8890"/>
                  </a:cubicBezTo>
                </a:path>
              </a:pathLst>
            </a:custGeom>
            <a:solidFill>
              <a:srgbClr val="0571D3"/>
            </a:solidFill>
            <a:ln cap="sq">
              <a:noFill/>
              <a:prstDash val="solid"/>
              <a:miter/>
            </a:ln>
          </p:spPr>
        </p:sp>
      </p:grpSp>
      <p:grpSp>
        <p:nvGrpSpPr>
          <p:cNvPr name="Group 19" id="19"/>
          <p:cNvGrpSpPr/>
          <p:nvPr/>
        </p:nvGrpSpPr>
        <p:grpSpPr>
          <a:xfrm rot="0">
            <a:off x="9389745" y="9788843"/>
            <a:ext cx="467678" cy="118110"/>
            <a:chOff x="0" y="0"/>
            <a:chExt cx="623570" cy="157480"/>
          </a:xfrm>
        </p:grpSpPr>
        <p:sp>
          <p:nvSpPr>
            <p:cNvPr name="Freeform 20" id="20"/>
            <p:cNvSpPr/>
            <p:nvPr/>
          </p:nvSpPr>
          <p:spPr>
            <a:xfrm flipH="false" flipV="false" rot="0">
              <a:off x="50800" y="50800"/>
              <a:ext cx="521970" cy="82550"/>
            </a:xfrm>
            <a:custGeom>
              <a:avLst/>
              <a:gdLst/>
              <a:ahLst/>
              <a:cxnLst/>
              <a:rect r="r" b="b" t="t" l="l"/>
              <a:pathLst>
                <a:path h="82550" w="521970">
                  <a:moveTo>
                    <a:pt x="24130" y="5080"/>
                  </a:moveTo>
                  <a:cubicBezTo>
                    <a:pt x="508000" y="2540"/>
                    <a:pt x="513080" y="5080"/>
                    <a:pt x="516890" y="11430"/>
                  </a:cubicBezTo>
                  <a:cubicBezTo>
                    <a:pt x="520700" y="16510"/>
                    <a:pt x="521970" y="27940"/>
                    <a:pt x="519430" y="35560"/>
                  </a:cubicBezTo>
                  <a:cubicBezTo>
                    <a:pt x="516890" y="41910"/>
                    <a:pt x="508000" y="48260"/>
                    <a:pt x="500380" y="50800"/>
                  </a:cubicBezTo>
                  <a:cubicBezTo>
                    <a:pt x="494030" y="52070"/>
                    <a:pt x="482600" y="48260"/>
                    <a:pt x="477520" y="44450"/>
                  </a:cubicBezTo>
                  <a:cubicBezTo>
                    <a:pt x="472440" y="39370"/>
                    <a:pt x="469900" y="27940"/>
                    <a:pt x="469900" y="21590"/>
                  </a:cubicBezTo>
                  <a:cubicBezTo>
                    <a:pt x="471170" y="13970"/>
                    <a:pt x="478790" y="5080"/>
                    <a:pt x="485140" y="2540"/>
                  </a:cubicBezTo>
                  <a:cubicBezTo>
                    <a:pt x="491490" y="0"/>
                    <a:pt x="502920" y="0"/>
                    <a:pt x="508000" y="3810"/>
                  </a:cubicBezTo>
                  <a:cubicBezTo>
                    <a:pt x="514350" y="7620"/>
                    <a:pt x="521970" y="17780"/>
                    <a:pt x="520700" y="24130"/>
                  </a:cubicBezTo>
                  <a:cubicBezTo>
                    <a:pt x="519430" y="33020"/>
                    <a:pt x="511810" y="44450"/>
                    <a:pt x="495300" y="50800"/>
                  </a:cubicBezTo>
                  <a:cubicBezTo>
                    <a:pt x="436880" y="76200"/>
                    <a:pt x="73660" y="82550"/>
                    <a:pt x="20320" y="55880"/>
                  </a:cubicBezTo>
                  <a:cubicBezTo>
                    <a:pt x="6350" y="48260"/>
                    <a:pt x="0" y="36830"/>
                    <a:pt x="0" y="29210"/>
                  </a:cubicBezTo>
                  <a:cubicBezTo>
                    <a:pt x="1270" y="20320"/>
                    <a:pt x="24130" y="5080"/>
                    <a:pt x="24130" y="5080"/>
                  </a:cubicBezTo>
                </a:path>
              </a:pathLst>
            </a:custGeom>
            <a:solidFill>
              <a:srgbClr val="0571D3"/>
            </a:solidFill>
            <a:ln cap="sq">
              <a:noFill/>
              <a:prstDash val="solid"/>
              <a:miter/>
            </a:ln>
          </p:spPr>
        </p:sp>
      </p:grpSp>
      <p:grpSp>
        <p:nvGrpSpPr>
          <p:cNvPr name="Group 21" id="21"/>
          <p:cNvGrpSpPr/>
          <p:nvPr/>
        </p:nvGrpSpPr>
        <p:grpSpPr>
          <a:xfrm rot="0">
            <a:off x="340042" y="9758362"/>
            <a:ext cx="563880" cy="163830"/>
            <a:chOff x="0" y="0"/>
            <a:chExt cx="751840" cy="218440"/>
          </a:xfrm>
        </p:grpSpPr>
        <p:sp>
          <p:nvSpPr>
            <p:cNvPr name="Freeform 22" id="22"/>
            <p:cNvSpPr/>
            <p:nvPr/>
          </p:nvSpPr>
          <p:spPr>
            <a:xfrm flipH="false" flipV="false" rot="0">
              <a:off x="49530" y="50800"/>
              <a:ext cx="651510" cy="130810"/>
            </a:xfrm>
            <a:custGeom>
              <a:avLst/>
              <a:gdLst/>
              <a:ahLst/>
              <a:cxnLst/>
              <a:rect r="r" b="b" t="t" l="l"/>
              <a:pathLst>
                <a:path h="130810" w="651510">
                  <a:moveTo>
                    <a:pt x="25400" y="0"/>
                  </a:moveTo>
                  <a:cubicBezTo>
                    <a:pt x="345440" y="16510"/>
                    <a:pt x="580390" y="46990"/>
                    <a:pt x="627380" y="64770"/>
                  </a:cubicBezTo>
                  <a:cubicBezTo>
                    <a:pt x="638810" y="69850"/>
                    <a:pt x="643890" y="72390"/>
                    <a:pt x="647700" y="78740"/>
                  </a:cubicBezTo>
                  <a:cubicBezTo>
                    <a:pt x="650240" y="85090"/>
                    <a:pt x="650240" y="96520"/>
                    <a:pt x="647700" y="102870"/>
                  </a:cubicBezTo>
                  <a:cubicBezTo>
                    <a:pt x="643890" y="109220"/>
                    <a:pt x="635000" y="115570"/>
                    <a:pt x="627380" y="115570"/>
                  </a:cubicBezTo>
                  <a:cubicBezTo>
                    <a:pt x="621030" y="116840"/>
                    <a:pt x="609600" y="113030"/>
                    <a:pt x="605790" y="106680"/>
                  </a:cubicBezTo>
                  <a:cubicBezTo>
                    <a:pt x="600710" y="101600"/>
                    <a:pt x="598170" y="90170"/>
                    <a:pt x="600710" y="83820"/>
                  </a:cubicBezTo>
                  <a:cubicBezTo>
                    <a:pt x="601980" y="77470"/>
                    <a:pt x="609600" y="68580"/>
                    <a:pt x="617220" y="66040"/>
                  </a:cubicBezTo>
                  <a:cubicBezTo>
                    <a:pt x="623570" y="64770"/>
                    <a:pt x="635000" y="66040"/>
                    <a:pt x="640080" y="69850"/>
                  </a:cubicBezTo>
                  <a:cubicBezTo>
                    <a:pt x="646430" y="74930"/>
                    <a:pt x="651510" y="85090"/>
                    <a:pt x="650240" y="91440"/>
                  </a:cubicBezTo>
                  <a:cubicBezTo>
                    <a:pt x="648970" y="100330"/>
                    <a:pt x="638810" y="111760"/>
                    <a:pt x="622300" y="115570"/>
                  </a:cubicBezTo>
                  <a:cubicBezTo>
                    <a:pt x="568960" y="130810"/>
                    <a:pt x="342900" y="67310"/>
                    <a:pt x="232410" y="57150"/>
                  </a:cubicBezTo>
                  <a:cubicBezTo>
                    <a:pt x="151130" y="49530"/>
                    <a:pt x="52070" y="67310"/>
                    <a:pt x="20320" y="49530"/>
                  </a:cubicBezTo>
                  <a:cubicBezTo>
                    <a:pt x="7620" y="43180"/>
                    <a:pt x="0" y="30480"/>
                    <a:pt x="1270" y="21590"/>
                  </a:cubicBezTo>
                  <a:cubicBezTo>
                    <a:pt x="1270" y="13970"/>
                    <a:pt x="25400" y="0"/>
                    <a:pt x="25400" y="0"/>
                  </a:cubicBezTo>
                </a:path>
              </a:pathLst>
            </a:custGeom>
            <a:solidFill>
              <a:srgbClr val="0571D3"/>
            </a:solidFill>
            <a:ln cap="sq">
              <a:no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aphicFrame>
        <p:nvGraphicFramePr>
          <p:cNvPr name="Table 3" id="3"/>
          <p:cNvGraphicFramePr>
            <a:graphicFrameLocks noGrp="true"/>
          </p:cNvGraphicFramePr>
          <p:nvPr/>
        </p:nvGraphicFramePr>
        <p:xfrm>
          <a:off x="9324586" y="1559650"/>
          <a:ext cx="7730383" cy="4935415"/>
        </p:xfrm>
        <a:graphic>
          <a:graphicData uri="http://schemas.openxmlformats.org/drawingml/2006/table">
            <a:tbl>
              <a:tblPr/>
              <a:tblGrid>
                <a:gridCol w="1028624"/>
                <a:gridCol w="5965942"/>
              </a:tblGrid>
              <a:tr h="987083">
                <a:tc>
                  <a:txBody>
                    <a:bodyPr anchor="t" rtlCol="false"/>
                    <a:lstStyle/>
                    <a:p>
                      <a:pPr algn="l">
                        <a:lnSpc>
                          <a:spcPts val="3219"/>
                        </a:lnSpc>
                        <a:defRPr/>
                      </a:pPr>
                      <a:r>
                        <a:rPr lang="en-US" sz="2299" b="true">
                          <a:solidFill>
                            <a:srgbClr val="2B2B2B"/>
                          </a:solidFill>
                          <a:latin typeface="Garet Bold"/>
                          <a:ea typeface="Garet Bold"/>
                          <a:cs typeface="Garet Bold"/>
                          <a:sym typeface="Garet Bold"/>
                        </a:rPr>
                        <a:t>01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b="true">
                          <a:solidFill>
                            <a:srgbClr val="2B2B2B"/>
                          </a:solidFill>
                          <a:latin typeface="Garet Bold"/>
                          <a:ea typeface="Garet Bold"/>
                          <a:cs typeface="Garet Bold"/>
                          <a:sym typeface="Garet Bold"/>
                        </a:rPr>
                        <a:t>Genel Bakış</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7083">
                <a:tc>
                  <a:txBody>
                    <a:bodyPr anchor="t" rtlCol="false"/>
                    <a:lstStyle/>
                    <a:p>
                      <a:pPr algn="l">
                        <a:lnSpc>
                          <a:spcPts val="3219"/>
                        </a:lnSpc>
                        <a:defRPr/>
                      </a:pPr>
                      <a:r>
                        <a:rPr lang="en-US" sz="2299" b="true">
                          <a:solidFill>
                            <a:srgbClr val="2B2B2B"/>
                          </a:solidFill>
                          <a:latin typeface="Garet Bold"/>
                          <a:ea typeface="Garet Bold"/>
                          <a:cs typeface="Garet Bold"/>
                          <a:sym typeface="Garet Bold"/>
                        </a:rPr>
                        <a:t>02</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b="true">
                          <a:solidFill>
                            <a:srgbClr val="2B2B2B"/>
                          </a:solidFill>
                          <a:latin typeface="Arimo Bold"/>
                          <a:ea typeface="Arimo Bold"/>
                          <a:cs typeface="Arimo Bold"/>
                          <a:sym typeface="Arimo Bold"/>
                        </a:rPr>
                        <a:t>Zaman Çizelgesi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76508">
                <a:tc>
                  <a:txBody>
                    <a:bodyPr anchor="t" rtlCol="false"/>
                    <a:lstStyle/>
                    <a:p>
                      <a:pPr algn="l">
                        <a:lnSpc>
                          <a:spcPts val="3219"/>
                        </a:lnSpc>
                        <a:defRPr/>
                      </a:pPr>
                      <a:r>
                        <a:rPr lang="en-US" sz="2299" b="true">
                          <a:solidFill>
                            <a:srgbClr val="2B2B2B"/>
                          </a:solidFill>
                          <a:latin typeface="Garet Bold"/>
                          <a:ea typeface="Garet Bold"/>
                          <a:cs typeface="Garet Bold"/>
                          <a:sym typeface="Garet Bold"/>
                        </a:rPr>
                        <a:t>03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b="true">
                          <a:solidFill>
                            <a:srgbClr val="2B2B2B"/>
                          </a:solidFill>
                          <a:latin typeface="Garet Bold"/>
                          <a:ea typeface="Garet Bold"/>
                          <a:cs typeface="Garet Bold"/>
                          <a:sym typeface="Garet Bold"/>
                        </a:rPr>
                        <a:t>Kullanılan Teknolojiler</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97659">
                <a:tc>
                  <a:txBody>
                    <a:bodyPr anchor="t" rtlCol="false"/>
                    <a:lstStyle/>
                    <a:p>
                      <a:pPr algn="l">
                        <a:lnSpc>
                          <a:spcPts val="3219"/>
                        </a:lnSpc>
                        <a:defRPr/>
                      </a:pPr>
                      <a:r>
                        <a:rPr lang="en-US" sz="2299" b="true">
                          <a:solidFill>
                            <a:srgbClr val="2B2B2B"/>
                          </a:solidFill>
                          <a:latin typeface="Garet Bold"/>
                          <a:ea typeface="Garet Bold"/>
                          <a:cs typeface="Garet Bold"/>
                          <a:sym typeface="Garet Bold"/>
                        </a:rPr>
                        <a:t>04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b="true">
                          <a:solidFill>
                            <a:srgbClr val="2B2B2B"/>
                          </a:solidFill>
                          <a:latin typeface="Garet Bold"/>
                          <a:ea typeface="Garet Bold"/>
                          <a:cs typeface="Garet Bold"/>
                          <a:sym typeface="Garet Bold"/>
                        </a:rPr>
                        <a:t>Kod Örnekleri ve İşleyiş</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87083">
                <a:tc>
                  <a:txBody>
                    <a:bodyPr anchor="t" rtlCol="false"/>
                    <a:lstStyle/>
                    <a:p>
                      <a:pPr algn="l">
                        <a:lnSpc>
                          <a:spcPts val="3219"/>
                        </a:lnSpc>
                        <a:defRPr/>
                      </a:pPr>
                      <a:r>
                        <a:rPr lang="en-US" sz="2299" b="true">
                          <a:solidFill>
                            <a:srgbClr val="2B2B2B"/>
                          </a:solidFill>
                          <a:latin typeface="Garet Bold"/>
                          <a:ea typeface="Garet Bold"/>
                          <a:cs typeface="Garet Bold"/>
                          <a:sym typeface="Garet Bold"/>
                        </a:rPr>
                        <a:t>05</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219"/>
                        </a:lnSpc>
                        <a:defRPr/>
                      </a:pPr>
                      <a:r>
                        <a:rPr lang="en-US" sz="2299" b="true">
                          <a:solidFill>
                            <a:srgbClr val="2B2B2B"/>
                          </a:solidFill>
                          <a:latin typeface="Garet Bold"/>
                          <a:ea typeface="Garet Bold"/>
                          <a:cs typeface="Garet Bold"/>
                          <a:sym typeface="Garet Bold"/>
                        </a:rPr>
                        <a:t>Analiz Sonuçları</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459606" y="1502500"/>
            <a:ext cx="7916397" cy="6217970"/>
          </a:xfrm>
          <a:custGeom>
            <a:avLst/>
            <a:gdLst/>
            <a:ahLst/>
            <a:cxnLst/>
            <a:rect r="r" b="b" t="t" l="l"/>
            <a:pathLst>
              <a:path h="6217970" w="7916397">
                <a:moveTo>
                  <a:pt x="0" y="0"/>
                </a:moveTo>
                <a:lnTo>
                  <a:pt x="7916397" y="0"/>
                </a:lnTo>
                <a:lnTo>
                  <a:pt x="7916397" y="6217970"/>
                </a:lnTo>
                <a:lnTo>
                  <a:pt x="0" y="62179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799313" y="0"/>
            <a:ext cx="3488687" cy="1198840"/>
          </a:xfrm>
          <a:custGeom>
            <a:avLst/>
            <a:gdLst/>
            <a:ahLst/>
            <a:cxnLst/>
            <a:rect r="r" b="b" t="t" l="l"/>
            <a:pathLst>
              <a:path h="1198840" w="3488687">
                <a:moveTo>
                  <a:pt x="0" y="0"/>
                </a:moveTo>
                <a:lnTo>
                  <a:pt x="3488687" y="0"/>
                </a:lnTo>
                <a:lnTo>
                  <a:pt x="3488687" y="1198840"/>
                </a:lnTo>
                <a:lnTo>
                  <a:pt x="0" y="11988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991374" y="6679578"/>
            <a:ext cx="2099666" cy="3216759"/>
          </a:xfrm>
          <a:custGeom>
            <a:avLst/>
            <a:gdLst/>
            <a:ahLst/>
            <a:cxnLst/>
            <a:rect r="r" b="b" t="t" l="l"/>
            <a:pathLst>
              <a:path h="3216759" w="2099666">
                <a:moveTo>
                  <a:pt x="0" y="0"/>
                </a:moveTo>
                <a:lnTo>
                  <a:pt x="2099666" y="0"/>
                </a:lnTo>
                <a:lnTo>
                  <a:pt x="2099666" y="3216759"/>
                </a:lnTo>
                <a:lnTo>
                  <a:pt x="0" y="32167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604641" y="2439692"/>
            <a:ext cx="6531462" cy="785704"/>
          </a:xfrm>
          <a:prstGeom prst="rect">
            <a:avLst/>
          </a:prstGeom>
        </p:spPr>
        <p:txBody>
          <a:bodyPr anchor="t" rtlCol="false" tIns="0" lIns="0" bIns="0" rIns="0">
            <a:spAutoFit/>
          </a:bodyPr>
          <a:lstStyle/>
          <a:p>
            <a:pPr algn="just" marL="0" indent="0" lvl="0">
              <a:lnSpc>
                <a:spcPts val="5808"/>
              </a:lnSpc>
              <a:spcBef>
                <a:spcPct val="0"/>
              </a:spcBef>
            </a:pPr>
            <a:r>
              <a:rPr lang="en-US" sz="5808" spc="-458">
                <a:solidFill>
                  <a:srgbClr val="FFFFFF"/>
                </a:solidFill>
                <a:latin typeface="Archivo Black"/>
                <a:ea typeface="Archivo Black"/>
                <a:cs typeface="Archivo Black"/>
                <a:sym typeface="Archivo Black"/>
              </a:rPr>
              <a:t>İçerik</a:t>
            </a:r>
          </a:p>
        </p:txBody>
      </p:sp>
      <p:sp>
        <p:nvSpPr>
          <p:cNvPr name="Freeform 8" id="8"/>
          <p:cNvSpPr/>
          <p:nvPr/>
        </p:nvSpPr>
        <p:spPr>
          <a:xfrm flipH="false" flipV="false" rot="0">
            <a:off x="10697461" y="7397083"/>
            <a:ext cx="2008120" cy="1781750"/>
          </a:xfrm>
          <a:custGeom>
            <a:avLst/>
            <a:gdLst/>
            <a:ahLst/>
            <a:cxnLst/>
            <a:rect r="r" b="b" t="t" l="l"/>
            <a:pathLst>
              <a:path h="1781750" w="2008120">
                <a:moveTo>
                  <a:pt x="0" y="0"/>
                </a:moveTo>
                <a:lnTo>
                  <a:pt x="2008120" y="0"/>
                </a:lnTo>
                <a:lnTo>
                  <a:pt x="2008120" y="1781750"/>
                </a:lnTo>
                <a:lnTo>
                  <a:pt x="0" y="17817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4091040" y="7777620"/>
            <a:ext cx="2611028" cy="1020674"/>
          </a:xfrm>
          <a:custGeom>
            <a:avLst/>
            <a:gdLst/>
            <a:ahLst/>
            <a:cxnLst/>
            <a:rect r="r" b="b" t="t" l="l"/>
            <a:pathLst>
              <a:path h="1020674" w="2611028">
                <a:moveTo>
                  <a:pt x="0" y="0"/>
                </a:moveTo>
                <a:lnTo>
                  <a:pt x="2611028" y="0"/>
                </a:lnTo>
                <a:lnTo>
                  <a:pt x="2611028" y="1020675"/>
                </a:lnTo>
                <a:lnTo>
                  <a:pt x="0" y="102067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252732" y="428467"/>
            <a:ext cx="15782536" cy="9430065"/>
          </a:xfrm>
          <a:custGeom>
            <a:avLst/>
            <a:gdLst/>
            <a:ahLst/>
            <a:cxnLst/>
            <a:rect r="r" b="b" t="t" l="l"/>
            <a:pathLst>
              <a:path h="9430065" w="15782536">
                <a:moveTo>
                  <a:pt x="0" y="0"/>
                </a:moveTo>
                <a:lnTo>
                  <a:pt x="15782536" y="0"/>
                </a:lnTo>
                <a:lnTo>
                  <a:pt x="15782536" y="9430066"/>
                </a:lnTo>
                <a:lnTo>
                  <a:pt x="0" y="9430066"/>
                </a:lnTo>
                <a:lnTo>
                  <a:pt x="0" y="0"/>
                </a:lnTo>
                <a:close/>
              </a:path>
            </a:pathLst>
          </a:custGeom>
          <a:blipFill>
            <a:blip r:embed="rId3"/>
            <a:stretch>
              <a:fillRect l="0" t="0" r="0" b="0"/>
            </a:stretch>
          </a:blipFill>
        </p:spPr>
      </p:sp>
      <p:grpSp>
        <p:nvGrpSpPr>
          <p:cNvPr name="Group 4" id="4"/>
          <p:cNvGrpSpPr/>
          <p:nvPr/>
        </p:nvGrpSpPr>
        <p:grpSpPr>
          <a:xfrm rot="0">
            <a:off x="1794510" y="8179118"/>
            <a:ext cx="729615" cy="119062"/>
            <a:chOff x="0" y="0"/>
            <a:chExt cx="972820" cy="158750"/>
          </a:xfrm>
        </p:grpSpPr>
        <p:sp>
          <p:nvSpPr>
            <p:cNvPr name="Freeform 5" id="5"/>
            <p:cNvSpPr/>
            <p:nvPr/>
          </p:nvSpPr>
          <p:spPr>
            <a:xfrm flipH="false" flipV="false" rot="0">
              <a:off x="50800" y="49530"/>
              <a:ext cx="871220" cy="83820"/>
            </a:xfrm>
            <a:custGeom>
              <a:avLst/>
              <a:gdLst/>
              <a:ahLst/>
              <a:cxnLst/>
              <a:rect r="r" b="b" t="t" l="l"/>
              <a:pathLst>
                <a:path h="83820" w="871220">
                  <a:moveTo>
                    <a:pt x="22860" y="10160"/>
                  </a:moveTo>
                  <a:cubicBezTo>
                    <a:pt x="863600" y="6350"/>
                    <a:pt x="869950" y="13970"/>
                    <a:pt x="871220" y="22860"/>
                  </a:cubicBezTo>
                  <a:cubicBezTo>
                    <a:pt x="871220" y="30480"/>
                    <a:pt x="855980" y="50800"/>
                    <a:pt x="848360" y="52070"/>
                  </a:cubicBezTo>
                  <a:cubicBezTo>
                    <a:pt x="839470" y="52070"/>
                    <a:pt x="820420" y="35560"/>
                    <a:pt x="820420" y="26670"/>
                  </a:cubicBezTo>
                  <a:cubicBezTo>
                    <a:pt x="820420" y="19050"/>
                    <a:pt x="836930" y="2540"/>
                    <a:pt x="845820" y="1270"/>
                  </a:cubicBezTo>
                  <a:cubicBezTo>
                    <a:pt x="853440" y="0"/>
                    <a:pt x="863600" y="6350"/>
                    <a:pt x="867410" y="12700"/>
                  </a:cubicBezTo>
                  <a:cubicBezTo>
                    <a:pt x="871220" y="19050"/>
                    <a:pt x="871220" y="35560"/>
                    <a:pt x="864870" y="43180"/>
                  </a:cubicBezTo>
                  <a:cubicBezTo>
                    <a:pt x="855980" y="53340"/>
                    <a:pt x="836930" y="53340"/>
                    <a:pt x="805180" y="57150"/>
                  </a:cubicBezTo>
                  <a:cubicBezTo>
                    <a:pt x="692150" y="71120"/>
                    <a:pt x="97790" y="83820"/>
                    <a:pt x="22860" y="54610"/>
                  </a:cubicBezTo>
                  <a:cubicBezTo>
                    <a:pt x="7620" y="49530"/>
                    <a:pt x="1270" y="41910"/>
                    <a:pt x="0" y="35560"/>
                  </a:cubicBezTo>
                  <a:cubicBezTo>
                    <a:pt x="0" y="27940"/>
                    <a:pt x="22860" y="10160"/>
                    <a:pt x="22860" y="10160"/>
                  </a:cubicBezTo>
                </a:path>
              </a:pathLst>
            </a:custGeom>
            <a:solidFill>
              <a:srgbClr val="FFFFFF"/>
            </a:solidFill>
            <a:ln cap="sq">
              <a:noFill/>
              <a:prstDash val="solid"/>
              <a:miter/>
            </a:ln>
          </p:spPr>
        </p:sp>
      </p:grpSp>
      <p:grpSp>
        <p:nvGrpSpPr>
          <p:cNvPr name="Group 6" id="6"/>
          <p:cNvGrpSpPr/>
          <p:nvPr/>
        </p:nvGrpSpPr>
        <p:grpSpPr>
          <a:xfrm rot="0">
            <a:off x="1843088" y="7431405"/>
            <a:ext cx="670560" cy="126683"/>
            <a:chOff x="0" y="0"/>
            <a:chExt cx="894080" cy="168910"/>
          </a:xfrm>
        </p:grpSpPr>
        <p:sp>
          <p:nvSpPr>
            <p:cNvPr name="Freeform 7" id="7"/>
            <p:cNvSpPr/>
            <p:nvPr/>
          </p:nvSpPr>
          <p:spPr>
            <a:xfrm flipH="false" flipV="false" rot="0">
              <a:off x="49530" y="48260"/>
              <a:ext cx="796290" cy="80010"/>
            </a:xfrm>
            <a:custGeom>
              <a:avLst/>
              <a:gdLst/>
              <a:ahLst/>
              <a:cxnLst/>
              <a:rect r="r" b="b" t="t" l="l"/>
              <a:pathLst>
                <a:path h="80010" w="796290">
                  <a:moveTo>
                    <a:pt x="26670" y="17780"/>
                  </a:moveTo>
                  <a:cubicBezTo>
                    <a:pt x="787400" y="7620"/>
                    <a:pt x="791210" y="12700"/>
                    <a:pt x="793750" y="20320"/>
                  </a:cubicBezTo>
                  <a:cubicBezTo>
                    <a:pt x="795020" y="29210"/>
                    <a:pt x="788670" y="46990"/>
                    <a:pt x="781050" y="52070"/>
                  </a:cubicBezTo>
                  <a:cubicBezTo>
                    <a:pt x="774700" y="55880"/>
                    <a:pt x="762000" y="57150"/>
                    <a:pt x="755650" y="53340"/>
                  </a:cubicBezTo>
                  <a:cubicBezTo>
                    <a:pt x="748030" y="49530"/>
                    <a:pt x="739140" y="33020"/>
                    <a:pt x="739140" y="24130"/>
                  </a:cubicBezTo>
                  <a:cubicBezTo>
                    <a:pt x="740410" y="16510"/>
                    <a:pt x="748030" y="6350"/>
                    <a:pt x="755650" y="3810"/>
                  </a:cubicBezTo>
                  <a:cubicBezTo>
                    <a:pt x="763270" y="0"/>
                    <a:pt x="781050" y="3810"/>
                    <a:pt x="787400" y="10160"/>
                  </a:cubicBezTo>
                  <a:cubicBezTo>
                    <a:pt x="793750" y="15240"/>
                    <a:pt x="796290" y="27940"/>
                    <a:pt x="793750" y="35560"/>
                  </a:cubicBezTo>
                  <a:cubicBezTo>
                    <a:pt x="789940" y="44450"/>
                    <a:pt x="782320" y="49530"/>
                    <a:pt x="767080" y="55880"/>
                  </a:cubicBezTo>
                  <a:cubicBezTo>
                    <a:pt x="695960" y="80010"/>
                    <a:pt x="267970" y="68580"/>
                    <a:pt x="138430" y="68580"/>
                  </a:cubicBezTo>
                  <a:cubicBezTo>
                    <a:pt x="81280" y="68580"/>
                    <a:pt x="34290" y="77470"/>
                    <a:pt x="15240" y="64770"/>
                  </a:cubicBezTo>
                  <a:cubicBezTo>
                    <a:pt x="5080" y="59690"/>
                    <a:pt x="0" y="46990"/>
                    <a:pt x="1270" y="39370"/>
                  </a:cubicBezTo>
                  <a:cubicBezTo>
                    <a:pt x="3810" y="31750"/>
                    <a:pt x="26670" y="17780"/>
                    <a:pt x="26670" y="17780"/>
                  </a:cubicBezTo>
                </a:path>
              </a:pathLst>
            </a:custGeom>
            <a:solidFill>
              <a:srgbClr val="FFFFFF"/>
            </a:solidFill>
            <a:ln cap="sq">
              <a:noFill/>
              <a:prstDash val="solid"/>
              <a:miter/>
            </a:ln>
          </p:spPr>
        </p:sp>
      </p:grpSp>
      <p:grpSp>
        <p:nvGrpSpPr>
          <p:cNvPr name="Group 8" id="8"/>
          <p:cNvGrpSpPr/>
          <p:nvPr/>
        </p:nvGrpSpPr>
        <p:grpSpPr>
          <a:xfrm rot="0">
            <a:off x="1755458" y="8306753"/>
            <a:ext cx="706755" cy="114300"/>
            <a:chOff x="0" y="0"/>
            <a:chExt cx="942340" cy="152400"/>
          </a:xfrm>
        </p:grpSpPr>
        <p:sp>
          <p:nvSpPr>
            <p:cNvPr name="Freeform 9" id="9"/>
            <p:cNvSpPr/>
            <p:nvPr/>
          </p:nvSpPr>
          <p:spPr>
            <a:xfrm flipH="false" flipV="false" rot="0">
              <a:off x="49530" y="50800"/>
              <a:ext cx="840740" cy="85090"/>
            </a:xfrm>
            <a:custGeom>
              <a:avLst/>
              <a:gdLst/>
              <a:ahLst/>
              <a:cxnLst/>
              <a:rect r="r" b="b" t="t" l="l"/>
              <a:pathLst>
                <a:path h="85090" w="840740">
                  <a:moveTo>
                    <a:pt x="25400" y="0"/>
                  </a:moveTo>
                  <a:cubicBezTo>
                    <a:pt x="831850" y="7620"/>
                    <a:pt x="840740" y="17780"/>
                    <a:pt x="840740" y="26670"/>
                  </a:cubicBezTo>
                  <a:cubicBezTo>
                    <a:pt x="839470" y="35560"/>
                    <a:pt x="820420" y="50800"/>
                    <a:pt x="812800" y="50800"/>
                  </a:cubicBezTo>
                  <a:cubicBezTo>
                    <a:pt x="805180" y="50800"/>
                    <a:pt x="795020" y="44450"/>
                    <a:pt x="792480" y="36830"/>
                  </a:cubicBezTo>
                  <a:cubicBezTo>
                    <a:pt x="789940" y="30480"/>
                    <a:pt x="791210" y="12700"/>
                    <a:pt x="797560" y="6350"/>
                  </a:cubicBezTo>
                  <a:cubicBezTo>
                    <a:pt x="803910" y="1270"/>
                    <a:pt x="820420" y="0"/>
                    <a:pt x="828040" y="3810"/>
                  </a:cubicBezTo>
                  <a:cubicBezTo>
                    <a:pt x="834390" y="6350"/>
                    <a:pt x="840740" y="16510"/>
                    <a:pt x="840740" y="24130"/>
                  </a:cubicBezTo>
                  <a:cubicBezTo>
                    <a:pt x="839470" y="33020"/>
                    <a:pt x="831850" y="43180"/>
                    <a:pt x="815340" y="50800"/>
                  </a:cubicBezTo>
                  <a:cubicBezTo>
                    <a:pt x="736600" y="85090"/>
                    <a:pt x="104140" y="81280"/>
                    <a:pt x="25400" y="50800"/>
                  </a:cubicBezTo>
                  <a:cubicBezTo>
                    <a:pt x="10160" y="44450"/>
                    <a:pt x="1270" y="36830"/>
                    <a:pt x="1270" y="27940"/>
                  </a:cubicBezTo>
                  <a:cubicBezTo>
                    <a:pt x="0" y="20320"/>
                    <a:pt x="25400" y="0"/>
                    <a:pt x="25400" y="0"/>
                  </a:cubicBezTo>
                </a:path>
              </a:pathLst>
            </a:custGeom>
            <a:solidFill>
              <a:srgbClr val="0571D3"/>
            </a:solidFill>
            <a:ln cap="sq">
              <a:noFill/>
              <a:prstDash val="solid"/>
              <a:miter/>
            </a:ln>
          </p:spPr>
        </p:sp>
      </p:grpSp>
      <p:grpSp>
        <p:nvGrpSpPr>
          <p:cNvPr name="Group 10" id="10"/>
          <p:cNvGrpSpPr/>
          <p:nvPr/>
        </p:nvGrpSpPr>
        <p:grpSpPr>
          <a:xfrm rot="0">
            <a:off x="1927860" y="7539990"/>
            <a:ext cx="608648" cy="134302"/>
            <a:chOff x="0" y="0"/>
            <a:chExt cx="811530" cy="179070"/>
          </a:xfrm>
        </p:grpSpPr>
        <p:sp>
          <p:nvSpPr>
            <p:cNvPr name="Freeform 11" id="11"/>
            <p:cNvSpPr/>
            <p:nvPr/>
          </p:nvSpPr>
          <p:spPr>
            <a:xfrm flipH="false" flipV="false" rot="0">
              <a:off x="48260" y="49530"/>
              <a:ext cx="712470" cy="105410"/>
            </a:xfrm>
            <a:custGeom>
              <a:avLst/>
              <a:gdLst/>
              <a:ahLst/>
              <a:cxnLst/>
              <a:rect r="r" b="b" t="t" l="l"/>
              <a:pathLst>
                <a:path h="105410" w="712470">
                  <a:moveTo>
                    <a:pt x="33020" y="1270"/>
                  </a:moveTo>
                  <a:cubicBezTo>
                    <a:pt x="257810" y="30480"/>
                    <a:pt x="623570" y="0"/>
                    <a:pt x="687070" y="27940"/>
                  </a:cubicBezTo>
                  <a:cubicBezTo>
                    <a:pt x="703580" y="35560"/>
                    <a:pt x="712470" y="46990"/>
                    <a:pt x="712470" y="54610"/>
                  </a:cubicBezTo>
                  <a:cubicBezTo>
                    <a:pt x="711200" y="63500"/>
                    <a:pt x="692150" y="80010"/>
                    <a:pt x="683260" y="78740"/>
                  </a:cubicBezTo>
                  <a:cubicBezTo>
                    <a:pt x="675640" y="77470"/>
                    <a:pt x="660400" y="58420"/>
                    <a:pt x="661670" y="49530"/>
                  </a:cubicBezTo>
                  <a:cubicBezTo>
                    <a:pt x="662940" y="40640"/>
                    <a:pt x="683260" y="27940"/>
                    <a:pt x="692150" y="29210"/>
                  </a:cubicBezTo>
                  <a:cubicBezTo>
                    <a:pt x="699770" y="30480"/>
                    <a:pt x="712470" y="44450"/>
                    <a:pt x="712470" y="52070"/>
                  </a:cubicBezTo>
                  <a:cubicBezTo>
                    <a:pt x="711200" y="60960"/>
                    <a:pt x="703580" y="72390"/>
                    <a:pt x="687070" y="78740"/>
                  </a:cubicBezTo>
                  <a:cubicBezTo>
                    <a:pt x="623570" y="105410"/>
                    <a:pt x="261620" y="82550"/>
                    <a:pt x="142240" y="71120"/>
                  </a:cubicBezTo>
                  <a:cubicBezTo>
                    <a:pt x="85090" y="66040"/>
                    <a:pt x="33020" y="64770"/>
                    <a:pt x="13970" y="48260"/>
                  </a:cubicBezTo>
                  <a:cubicBezTo>
                    <a:pt x="3810" y="40640"/>
                    <a:pt x="0" y="24130"/>
                    <a:pt x="2540" y="16510"/>
                  </a:cubicBezTo>
                  <a:cubicBezTo>
                    <a:pt x="6350" y="8890"/>
                    <a:pt x="33020" y="1270"/>
                    <a:pt x="33020" y="1270"/>
                  </a:cubicBezTo>
                </a:path>
              </a:pathLst>
            </a:custGeom>
            <a:solidFill>
              <a:srgbClr val="0571D3"/>
            </a:solidFill>
            <a:ln cap="sq">
              <a:noFill/>
              <a:prstDash val="solid"/>
              <a:miter/>
            </a:ln>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3493371" y="540737"/>
            <a:ext cx="11301259" cy="2500404"/>
          </a:xfrm>
          <a:custGeom>
            <a:avLst/>
            <a:gdLst/>
            <a:ahLst/>
            <a:cxnLst/>
            <a:rect r="r" b="b" t="t" l="l"/>
            <a:pathLst>
              <a:path h="2500404" w="11301259">
                <a:moveTo>
                  <a:pt x="0" y="0"/>
                </a:moveTo>
                <a:lnTo>
                  <a:pt x="11301258" y="0"/>
                </a:lnTo>
                <a:lnTo>
                  <a:pt x="11301258" y="2500404"/>
                </a:lnTo>
                <a:lnTo>
                  <a:pt x="0" y="2500404"/>
                </a:lnTo>
                <a:lnTo>
                  <a:pt x="0" y="0"/>
                </a:lnTo>
                <a:close/>
              </a:path>
            </a:pathLst>
          </a:custGeom>
          <a:blipFill>
            <a:blip r:embed="rId3"/>
            <a:stretch>
              <a:fillRect l="0" t="0" r="0" b="0"/>
            </a:stretch>
          </a:blipFill>
        </p:spPr>
      </p:sp>
      <p:sp>
        <p:nvSpPr>
          <p:cNvPr name="Freeform 4" id="4"/>
          <p:cNvSpPr/>
          <p:nvPr/>
        </p:nvSpPr>
        <p:spPr>
          <a:xfrm flipH="false" flipV="false" rot="0">
            <a:off x="6142570" y="1520944"/>
            <a:ext cx="939396" cy="289045"/>
          </a:xfrm>
          <a:custGeom>
            <a:avLst/>
            <a:gdLst/>
            <a:ahLst/>
            <a:cxnLst/>
            <a:rect r="r" b="b" t="t" l="l"/>
            <a:pathLst>
              <a:path h="289045" w="939396">
                <a:moveTo>
                  <a:pt x="0" y="0"/>
                </a:moveTo>
                <a:lnTo>
                  <a:pt x="939397" y="0"/>
                </a:lnTo>
                <a:lnTo>
                  <a:pt x="939397" y="289045"/>
                </a:lnTo>
                <a:lnTo>
                  <a:pt x="0" y="289045"/>
                </a:lnTo>
                <a:lnTo>
                  <a:pt x="0" y="0"/>
                </a:lnTo>
                <a:close/>
              </a:path>
            </a:pathLst>
          </a:custGeom>
          <a:blipFill>
            <a:blip r:embed="rId4"/>
            <a:stretch>
              <a:fillRect l="0" t="0" r="0" b="0"/>
            </a:stretch>
          </a:blipFill>
        </p:spPr>
      </p:sp>
      <p:sp>
        <p:nvSpPr>
          <p:cNvPr name="Freeform 5" id="5"/>
          <p:cNvSpPr/>
          <p:nvPr/>
        </p:nvSpPr>
        <p:spPr>
          <a:xfrm flipH="false" flipV="false" rot="0">
            <a:off x="7443917" y="1545315"/>
            <a:ext cx="1081368" cy="332728"/>
          </a:xfrm>
          <a:custGeom>
            <a:avLst/>
            <a:gdLst/>
            <a:ahLst/>
            <a:cxnLst/>
            <a:rect r="r" b="b" t="t" l="l"/>
            <a:pathLst>
              <a:path h="332728" w="1081368">
                <a:moveTo>
                  <a:pt x="0" y="0"/>
                </a:moveTo>
                <a:lnTo>
                  <a:pt x="1081367" y="0"/>
                </a:lnTo>
                <a:lnTo>
                  <a:pt x="1081367" y="332728"/>
                </a:lnTo>
                <a:lnTo>
                  <a:pt x="0" y="332728"/>
                </a:lnTo>
                <a:lnTo>
                  <a:pt x="0" y="0"/>
                </a:lnTo>
                <a:close/>
              </a:path>
            </a:pathLst>
          </a:custGeom>
          <a:blipFill>
            <a:blip r:embed="rId4"/>
            <a:stretch>
              <a:fillRect l="0" t="0" r="0" b="0"/>
            </a:stretch>
          </a:blipFill>
        </p:spPr>
      </p:sp>
      <p:sp>
        <p:nvSpPr>
          <p:cNvPr name="Freeform 6" id="6"/>
          <p:cNvSpPr/>
          <p:nvPr/>
        </p:nvSpPr>
        <p:spPr>
          <a:xfrm flipH="false" flipV="false" rot="0">
            <a:off x="8802586" y="1545315"/>
            <a:ext cx="1011205" cy="311140"/>
          </a:xfrm>
          <a:custGeom>
            <a:avLst/>
            <a:gdLst/>
            <a:ahLst/>
            <a:cxnLst/>
            <a:rect r="r" b="b" t="t" l="l"/>
            <a:pathLst>
              <a:path h="311140" w="1011205">
                <a:moveTo>
                  <a:pt x="0" y="0"/>
                </a:moveTo>
                <a:lnTo>
                  <a:pt x="1011205" y="0"/>
                </a:lnTo>
                <a:lnTo>
                  <a:pt x="1011205" y="311140"/>
                </a:lnTo>
                <a:lnTo>
                  <a:pt x="0" y="311140"/>
                </a:lnTo>
                <a:lnTo>
                  <a:pt x="0" y="0"/>
                </a:lnTo>
                <a:close/>
              </a:path>
            </a:pathLst>
          </a:custGeom>
          <a:blipFill>
            <a:blip r:embed="rId4"/>
            <a:stretch>
              <a:fillRect l="0" t="0" r="0" b="0"/>
            </a:stretch>
          </a:blipFill>
        </p:spPr>
      </p:sp>
      <p:sp>
        <p:nvSpPr>
          <p:cNvPr name="Freeform 7" id="7"/>
          <p:cNvSpPr/>
          <p:nvPr/>
        </p:nvSpPr>
        <p:spPr>
          <a:xfrm flipH="false" flipV="false" rot="0">
            <a:off x="10372996" y="1545315"/>
            <a:ext cx="1011205" cy="311140"/>
          </a:xfrm>
          <a:custGeom>
            <a:avLst/>
            <a:gdLst/>
            <a:ahLst/>
            <a:cxnLst/>
            <a:rect r="r" b="b" t="t" l="l"/>
            <a:pathLst>
              <a:path h="311140" w="1011205">
                <a:moveTo>
                  <a:pt x="0" y="0"/>
                </a:moveTo>
                <a:lnTo>
                  <a:pt x="1011205" y="0"/>
                </a:lnTo>
                <a:lnTo>
                  <a:pt x="1011205" y="311140"/>
                </a:lnTo>
                <a:lnTo>
                  <a:pt x="0" y="311140"/>
                </a:lnTo>
                <a:lnTo>
                  <a:pt x="0" y="0"/>
                </a:lnTo>
                <a:close/>
              </a:path>
            </a:pathLst>
          </a:custGeom>
          <a:blipFill>
            <a:blip r:embed="rId4"/>
            <a:stretch>
              <a:fillRect l="0" t="0" r="0" b="0"/>
            </a:stretch>
          </a:blipFill>
        </p:spPr>
      </p:sp>
      <p:sp>
        <p:nvSpPr>
          <p:cNvPr name="Freeform 8" id="8"/>
          <p:cNvSpPr/>
          <p:nvPr/>
        </p:nvSpPr>
        <p:spPr>
          <a:xfrm flipH="false" flipV="false" rot="0">
            <a:off x="7486788" y="5143500"/>
            <a:ext cx="10801212" cy="5439883"/>
          </a:xfrm>
          <a:custGeom>
            <a:avLst/>
            <a:gdLst/>
            <a:ahLst/>
            <a:cxnLst/>
            <a:rect r="r" b="b" t="t" l="l"/>
            <a:pathLst>
              <a:path h="5439883" w="10801212">
                <a:moveTo>
                  <a:pt x="0" y="0"/>
                </a:moveTo>
                <a:lnTo>
                  <a:pt x="10801212" y="0"/>
                </a:lnTo>
                <a:lnTo>
                  <a:pt x="10801212" y="5439883"/>
                </a:lnTo>
                <a:lnTo>
                  <a:pt x="0" y="54398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514684" y="3348399"/>
            <a:ext cx="11301259" cy="6342832"/>
          </a:xfrm>
          <a:custGeom>
            <a:avLst/>
            <a:gdLst/>
            <a:ahLst/>
            <a:cxnLst/>
            <a:rect r="r" b="b" t="t" l="l"/>
            <a:pathLst>
              <a:path h="6342832" w="11301259">
                <a:moveTo>
                  <a:pt x="0" y="0"/>
                </a:moveTo>
                <a:lnTo>
                  <a:pt x="11301259" y="0"/>
                </a:lnTo>
                <a:lnTo>
                  <a:pt x="11301259" y="6342831"/>
                </a:lnTo>
                <a:lnTo>
                  <a:pt x="0" y="6342831"/>
                </a:lnTo>
                <a:lnTo>
                  <a:pt x="0" y="0"/>
                </a:lnTo>
                <a:close/>
              </a:path>
            </a:pathLst>
          </a:custGeom>
          <a:blipFill>
            <a:blip r:embed="rId7"/>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true" flipV="true" rot="5400000">
            <a:off x="1598293" y="664550"/>
            <a:ext cx="3477539" cy="5480362"/>
          </a:xfrm>
          <a:custGeom>
            <a:avLst/>
            <a:gdLst/>
            <a:ahLst/>
            <a:cxnLst/>
            <a:rect r="r" b="b" t="t" l="l"/>
            <a:pathLst>
              <a:path h="5480362" w="3477539">
                <a:moveTo>
                  <a:pt x="3477539" y="5480362"/>
                </a:moveTo>
                <a:lnTo>
                  <a:pt x="0" y="5480362"/>
                </a:lnTo>
                <a:lnTo>
                  <a:pt x="0" y="0"/>
                </a:lnTo>
                <a:lnTo>
                  <a:pt x="3477539" y="0"/>
                </a:lnTo>
                <a:lnTo>
                  <a:pt x="3477539" y="548036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29185" y="1385309"/>
            <a:ext cx="4495310" cy="2560451"/>
            <a:chOff x="0" y="0"/>
            <a:chExt cx="1065335" cy="606796"/>
          </a:xfrm>
        </p:grpSpPr>
        <p:sp>
          <p:nvSpPr>
            <p:cNvPr name="Freeform 5" id="5"/>
            <p:cNvSpPr/>
            <p:nvPr/>
          </p:nvSpPr>
          <p:spPr>
            <a:xfrm flipH="false" flipV="false" rot="0">
              <a:off x="0" y="0"/>
              <a:ext cx="1065335" cy="606796"/>
            </a:xfrm>
            <a:custGeom>
              <a:avLst/>
              <a:gdLst/>
              <a:ahLst/>
              <a:cxnLst/>
              <a:rect r="r" b="b" t="t" l="l"/>
              <a:pathLst>
                <a:path h="606796" w="1065335">
                  <a:moveTo>
                    <a:pt x="87833" y="0"/>
                  </a:moveTo>
                  <a:lnTo>
                    <a:pt x="977502" y="0"/>
                  </a:lnTo>
                  <a:cubicBezTo>
                    <a:pt x="1026011" y="0"/>
                    <a:pt x="1065335" y="39324"/>
                    <a:pt x="1065335" y="87833"/>
                  </a:cubicBezTo>
                  <a:lnTo>
                    <a:pt x="1065335" y="518963"/>
                  </a:lnTo>
                  <a:cubicBezTo>
                    <a:pt x="1065335" y="567472"/>
                    <a:pt x="1026011" y="606796"/>
                    <a:pt x="977502" y="606796"/>
                  </a:cubicBezTo>
                  <a:lnTo>
                    <a:pt x="87833" y="606796"/>
                  </a:lnTo>
                  <a:cubicBezTo>
                    <a:pt x="39324" y="606796"/>
                    <a:pt x="0" y="567472"/>
                    <a:pt x="0" y="518963"/>
                  </a:cubicBezTo>
                  <a:lnTo>
                    <a:pt x="0" y="87833"/>
                  </a:lnTo>
                  <a:cubicBezTo>
                    <a:pt x="0" y="39324"/>
                    <a:pt x="39324" y="0"/>
                    <a:pt x="87833" y="0"/>
                  </a:cubicBezTo>
                  <a:close/>
                </a:path>
              </a:pathLst>
            </a:custGeom>
            <a:solidFill>
              <a:srgbClr val="FFFFFF"/>
            </a:solidFill>
            <a:ln w="38100" cap="rnd">
              <a:solidFill>
                <a:srgbClr val="000000"/>
              </a:solidFill>
              <a:prstDash val="solid"/>
              <a:round/>
            </a:ln>
          </p:spPr>
        </p:sp>
        <p:sp>
          <p:nvSpPr>
            <p:cNvPr name="TextBox 6" id="6"/>
            <p:cNvSpPr txBox="true"/>
            <p:nvPr/>
          </p:nvSpPr>
          <p:spPr>
            <a:xfrm>
              <a:off x="0" y="-28575"/>
              <a:ext cx="1065335" cy="635371"/>
            </a:xfrm>
            <a:prstGeom prst="rect">
              <a:avLst/>
            </a:prstGeom>
          </p:spPr>
          <p:txBody>
            <a:bodyPr anchor="ctr" rtlCol="false" tIns="50800" lIns="50800" bIns="50800" rIns="50800"/>
            <a:lstStyle/>
            <a:p>
              <a:pPr algn="l">
                <a:lnSpc>
                  <a:spcPts val="4160"/>
                </a:lnSpc>
              </a:pPr>
              <a:r>
                <a:rPr lang="en-US" sz="3200" b="true">
                  <a:solidFill>
                    <a:srgbClr val="000000"/>
                  </a:solidFill>
                  <a:latin typeface="Garet Bold"/>
                  <a:ea typeface="Garet Bold"/>
                  <a:cs typeface="Garet Bold"/>
                  <a:sym typeface="Garet Bold"/>
                </a:rPr>
                <a:t>1980ler</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Pop</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Romantik Ballad</a:t>
              </a:r>
            </a:p>
          </p:txBody>
        </p:sp>
      </p:grpSp>
      <p:sp>
        <p:nvSpPr>
          <p:cNvPr name="Freeform 7" id="7"/>
          <p:cNvSpPr/>
          <p:nvPr/>
        </p:nvSpPr>
        <p:spPr>
          <a:xfrm flipH="true" flipV="true" rot="0">
            <a:off x="11873210" y="4806638"/>
            <a:ext cx="3477539" cy="5480362"/>
          </a:xfrm>
          <a:custGeom>
            <a:avLst/>
            <a:gdLst/>
            <a:ahLst/>
            <a:cxnLst/>
            <a:rect r="r" b="b" t="t" l="l"/>
            <a:pathLst>
              <a:path h="5480362" w="3477539">
                <a:moveTo>
                  <a:pt x="3477539" y="5480362"/>
                </a:moveTo>
                <a:lnTo>
                  <a:pt x="0" y="5480362"/>
                </a:lnTo>
                <a:lnTo>
                  <a:pt x="0" y="0"/>
                </a:lnTo>
                <a:lnTo>
                  <a:pt x="3477539" y="0"/>
                </a:lnTo>
                <a:lnTo>
                  <a:pt x="3477539" y="548036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60000">
            <a:off x="13000244" y="6354360"/>
            <a:ext cx="4113587" cy="2516276"/>
            <a:chOff x="0" y="0"/>
            <a:chExt cx="974871" cy="596327"/>
          </a:xfrm>
        </p:grpSpPr>
        <p:sp>
          <p:nvSpPr>
            <p:cNvPr name="Freeform 9" id="9"/>
            <p:cNvSpPr/>
            <p:nvPr/>
          </p:nvSpPr>
          <p:spPr>
            <a:xfrm flipH="false" flipV="false" rot="0">
              <a:off x="0" y="0"/>
              <a:ext cx="974871" cy="596328"/>
            </a:xfrm>
            <a:custGeom>
              <a:avLst/>
              <a:gdLst/>
              <a:ahLst/>
              <a:cxnLst/>
              <a:rect r="r" b="b" t="t" l="l"/>
              <a:pathLst>
                <a:path h="596328" w="974871">
                  <a:moveTo>
                    <a:pt x="95984" y="0"/>
                  </a:moveTo>
                  <a:lnTo>
                    <a:pt x="878887" y="0"/>
                  </a:lnTo>
                  <a:cubicBezTo>
                    <a:pt x="904344" y="0"/>
                    <a:pt x="928758" y="10113"/>
                    <a:pt x="946758" y="28113"/>
                  </a:cubicBezTo>
                  <a:cubicBezTo>
                    <a:pt x="964759" y="46113"/>
                    <a:pt x="974871" y="70527"/>
                    <a:pt x="974871" y="95984"/>
                  </a:cubicBezTo>
                  <a:lnTo>
                    <a:pt x="974871" y="500344"/>
                  </a:lnTo>
                  <a:cubicBezTo>
                    <a:pt x="974871" y="525800"/>
                    <a:pt x="964759" y="550214"/>
                    <a:pt x="946758" y="568214"/>
                  </a:cubicBezTo>
                  <a:cubicBezTo>
                    <a:pt x="928758" y="586215"/>
                    <a:pt x="904344" y="596328"/>
                    <a:pt x="878887" y="596328"/>
                  </a:cubicBezTo>
                  <a:lnTo>
                    <a:pt x="95984" y="596328"/>
                  </a:lnTo>
                  <a:cubicBezTo>
                    <a:pt x="70527" y="596328"/>
                    <a:pt x="46113" y="586215"/>
                    <a:pt x="28113" y="568214"/>
                  </a:cubicBezTo>
                  <a:cubicBezTo>
                    <a:pt x="10113" y="550214"/>
                    <a:pt x="0" y="525800"/>
                    <a:pt x="0" y="500344"/>
                  </a:cubicBezTo>
                  <a:lnTo>
                    <a:pt x="0" y="95984"/>
                  </a:lnTo>
                  <a:cubicBezTo>
                    <a:pt x="0" y="70527"/>
                    <a:pt x="10113" y="46113"/>
                    <a:pt x="28113" y="28113"/>
                  </a:cubicBezTo>
                  <a:cubicBezTo>
                    <a:pt x="46113" y="10113"/>
                    <a:pt x="70527" y="0"/>
                    <a:pt x="95984" y="0"/>
                  </a:cubicBezTo>
                  <a:close/>
                </a:path>
              </a:pathLst>
            </a:custGeom>
            <a:solidFill>
              <a:srgbClr val="FFFFFF"/>
            </a:solidFill>
            <a:ln w="38100" cap="rnd">
              <a:solidFill>
                <a:srgbClr val="000000"/>
              </a:solidFill>
              <a:prstDash val="solid"/>
              <a:round/>
            </a:ln>
          </p:spPr>
        </p:sp>
        <p:sp>
          <p:nvSpPr>
            <p:cNvPr name="TextBox 10" id="10"/>
            <p:cNvSpPr txBox="true"/>
            <p:nvPr/>
          </p:nvSpPr>
          <p:spPr>
            <a:xfrm>
              <a:off x="0" y="-28575"/>
              <a:ext cx="974871" cy="624902"/>
            </a:xfrm>
            <a:prstGeom prst="rect">
              <a:avLst/>
            </a:prstGeom>
          </p:spPr>
          <p:txBody>
            <a:bodyPr anchor="ctr" rtlCol="false" tIns="50800" lIns="50800" bIns="50800" rIns="50800"/>
            <a:lstStyle/>
            <a:p>
              <a:pPr algn="l">
                <a:lnSpc>
                  <a:spcPts val="4160"/>
                </a:lnSpc>
              </a:pPr>
              <a:r>
                <a:rPr lang="en-US" sz="3200" b="true">
                  <a:solidFill>
                    <a:srgbClr val="000000"/>
                  </a:solidFill>
                  <a:latin typeface="Garet Bold"/>
                  <a:ea typeface="Garet Bold"/>
                  <a:cs typeface="Garet Bold"/>
                  <a:sym typeface="Garet Bold"/>
                </a:rPr>
                <a:t>1990lar</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Grunge</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Alternatif</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İsyan Teması</a:t>
              </a:r>
            </a:p>
          </p:txBody>
        </p:sp>
      </p:grpSp>
      <p:sp>
        <p:nvSpPr>
          <p:cNvPr name="Freeform 11" id="11"/>
          <p:cNvSpPr/>
          <p:nvPr/>
        </p:nvSpPr>
        <p:spPr>
          <a:xfrm flipH="false" flipV="false" rot="0">
            <a:off x="6077243" y="0"/>
            <a:ext cx="5795967" cy="5331069"/>
          </a:xfrm>
          <a:custGeom>
            <a:avLst/>
            <a:gdLst/>
            <a:ahLst/>
            <a:cxnLst/>
            <a:rect r="r" b="b" t="t" l="l"/>
            <a:pathLst>
              <a:path h="5331069" w="5795967">
                <a:moveTo>
                  <a:pt x="0" y="0"/>
                </a:moveTo>
                <a:lnTo>
                  <a:pt x="5795967" y="0"/>
                </a:lnTo>
                <a:lnTo>
                  <a:pt x="5795967" y="5331069"/>
                </a:lnTo>
                <a:lnTo>
                  <a:pt x="0" y="5331069"/>
                </a:lnTo>
                <a:lnTo>
                  <a:pt x="0" y="0"/>
                </a:lnTo>
                <a:close/>
              </a:path>
            </a:pathLst>
          </a:custGeom>
          <a:blipFill>
            <a:blip r:embed="rId5"/>
            <a:stretch>
              <a:fillRect l="-24025" t="0" r="-15072" b="0"/>
            </a:stretch>
          </a:blipFill>
        </p:spPr>
      </p:sp>
      <p:sp>
        <p:nvSpPr>
          <p:cNvPr name="Freeform 12" id="12"/>
          <p:cNvSpPr/>
          <p:nvPr/>
        </p:nvSpPr>
        <p:spPr>
          <a:xfrm flipH="false" flipV="false" rot="0">
            <a:off x="11873210" y="0"/>
            <a:ext cx="5958825" cy="5331069"/>
          </a:xfrm>
          <a:custGeom>
            <a:avLst/>
            <a:gdLst/>
            <a:ahLst/>
            <a:cxnLst/>
            <a:rect r="r" b="b" t="t" l="l"/>
            <a:pathLst>
              <a:path h="5331069" w="5958825">
                <a:moveTo>
                  <a:pt x="0" y="0"/>
                </a:moveTo>
                <a:lnTo>
                  <a:pt x="5958825" y="0"/>
                </a:lnTo>
                <a:lnTo>
                  <a:pt x="5958825" y="5331069"/>
                </a:lnTo>
                <a:lnTo>
                  <a:pt x="0" y="5331069"/>
                </a:lnTo>
                <a:lnTo>
                  <a:pt x="0" y="0"/>
                </a:lnTo>
                <a:close/>
              </a:path>
            </a:pathLst>
          </a:custGeom>
          <a:blipFill>
            <a:blip r:embed="rId6"/>
            <a:stretch>
              <a:fillRect l="-7193" t="0" r="-12093" b="0"/>
            </a:stretch>
          </a:blipFill>
        </p:spPr>
      </p:sp>
      <p:sp>
        <p:nvSpPr>
          <p:cNvPr name="Freeform 13" id="13"/>
          <p:cNvSpPr/>
          <p:nvPr/>
        </p:nvSpPr>
        <p:spPr>
          <a:xfrm flipH="false" flipV="false" rot="0">
            <a:off x="6095405" y="5345639"/>
            <a:ext cx="5777806" cy="4871341"/>
          </a:xfrm>
          <a:custGeom>
            <a:avLst/>
            <a:gdLst/>
            <a:ahLst/>
            <a:cxnLst/>
            <a:rect r="r" b="b" t="t" l="l"/>
            <a:pathLst>
              <a:path h="4871341" w="5777806">
                <a:moveTo>
                  <a:pt x="0" y="0"/>
                </a:moveTo>
                <a:lnTo>
                  <a:pt x="5777805" y="0"/>
                </a:lnTo>
                <a:lnTo>
                  <a:pt x="5777805" y="4871342"/>
                </a:lnTo>
                <a:lnTo>
                  <a:pt x="0" y="4871342"/>
                </a:lnTo>
                <a:lnTo>
                  <a:pt x="0" y="0"/>
                </a:lnTo>
                <a:close/>
              </a:path>
            </a:pathLst>
          </a:custGeom>
          <a:blipFill>
            <a:blip r:embed="rId7"/>
            <a:stretch>
              <a:fillRect l="-10469" t="0" r="-15997" b="0"/>
            </a:stretch>
          </a:blipFill>
        </p:spPr>
      </p:sp>
      <p:sp>
        <p:nvSpPr>
          <p:cNvPr name="Freeform 14" id="14"/>
          <p:cNvSpPr/>
          <p:nvPr/>
        </p:nvSpPr>
        <p:spPr>
          <a:xfrm flipH="false" flipV="false" rot="0">
            <a:off x="605391" y="5345639"/>
            <a:ext cx="5490014" cy="4871341"/>
          </a:xfrm>
          <a:custGeom>
            <a:avLst/>
            <a:gdLst/>
            <a:ahLst/>
            <a:cxnLst/>
            <a:rect r="r" b="b" t="t" l="l"/>
            <a:pathLst>
              <a:path h="4871341" w="5490014">
                <a:moveTo>
                  <a:pt x="0" y="0"/>
                </a:moveTo>
                <a:lnTo>
                  <a:pt x="5490014" y="0"/>
                </a:lnTo>
                <a:lnTo>
                  <a:pt x="5490014" y="4871342"/>
                </a:lnTo>
                <a:lnTo>
                  <a:pt x="0" y="4871342"/>
                </a:lnTo>
                <a:lnTo>
                  <a:pt x="0" y="0"/>
                </a:lnTo>
                <a:close/>
              </a:path>
            </a:pathLst>
          </a:custGeom>
          <a:blipFill>
            <a:blip r:embed="rId8"/>
            <a:stretch>
              <a:fillRect l="0" t="0" r="0" b="-1270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3493371" y="240771"/>
            <a:ext cx="11301259" cy="2500404"/>
          </a:xfrm>
          <a:custGeom>
            <a:avLst/>
            <a:gdLst/>
            <a:ahLst/>
            <a:cxnLst/>
            <a:rect r="r" b="b" t="t" l="l"/>
            <a:pathLst>
              <a:path h="2500404" w="11301259">
                <a:moveTo>
                  <a:pt x="0" y="0"/>
                </a:moveTo>
                <a:lnTo>
                  <a:pt x="11301258" y="0"/>
                </a:lnTo>
                <a:lnTo>
                  <a:pt x="11301258" y="2500404"/>
                </a:lnTo>
                <a:lnTo>
                  <a:pt x="0" y="2500404"/>
                </a:lnTo>
                <a:lnTo>
                  <a:pt x="0" y="0"/>
                </a:lnTo>
                <a:close/>
              </a:path>
            </a:pathLst>
          </a:custGeom>
          <a:blipFill>
            <a:blip r:embed="rId3"/>
            <a:stretch>
              <a:fillRect l="0" t="0" r="0" b="0"/>
            </a:stretch>
          </a:blipFill>
        </p:spPr>
      </p:sp>
      <p:sp>
        <p:nvSpPr>
          <p:cNvPr name="Freeform 4" id="4"/>
          <p:cNvSpPr/>
          <p:nvPr/>
        </p:nvSpPr>
        <p:spPr>
          <a:xfrm flipH="false" flipV="false" rot="0">
            <a:off x="6142570" y="1220978"/>
            <a:ext cx="939396" cy="289045"/>
          </a:xfrm>
          <a:custGeom>
            <a:avLst/>
            <a:gdLst/>
            <a:ahLst/>
            <a:cxnLst/>
            <a:rect r="r" b="b" t="t" l="l"/>
            <a:pathLst>
              <a:path h="289045" w="939396">
                <a:moveTo>
                  <a:pt x="0" y="0"/>
                </a:moveTo>
                <a:lnTo>
                  <a:pt x="939397" y="0"/>
                </a:lnTo>
                <a:lnTo>
                  <a:pt x="939397" y="289045"/>
                </a:lnTo>
                <a:lnTo>
                  <a:pt x="0" y="289045"/>
                </a:lnTo>
                <a:lnTo>
                  <a:pt x="0" y="0"/>
                </a:lnTo>
                <a:close/>
              </a:path>
            </a:pathLst>
          </a:custGeom>
          <a:blipFill>
            <a:blip r:embed="rId4"/>
            <a:stretch>
              <a:fillRect l="0" t="0" r="0" b="0"/>
            </a:stretch>
          </a:blipFill>
        </p:spPr>
      </p:sp>
      <p:sp>
        <p:nvSpPr>
          <p:cNvPr name="Freeform 5" id="5"/>
          <p:cNvSpPr/>
          <p:nvPr/>
        </p:nvSpPr>
        <p:spPr>
          <a:xfrm flipH="false" flipV="false" rot="0">
            <a:off x="7443917" y="1245349"/>
            <a:ext cx="1081368" cy="332728"/>
          </a:xfrm>
          <a:custGeom>
            <a:avLst/>
            <a:gdLst/>
            <a:ahLst/>
            <a:cxnLst/>
            <a:rect r="r" b="b" t="t" l="l"/>
            <a:pathLst>
              <a:path h="332728" w="1081368">
                <a:moveTo>
                  <a:pt x="0" y="0"/>
                </a:moveTo>
                <a:lnTo>
                  <a:pt x="1081367" y="0"/>
                </a:lnTo>
                <a:lnTo>
                  <a:pt x="1081367" y="332728"/>
                </a:lnTo>
                <a:lnTo>
                  <a:pt x="0" y="332728"/>
                </a:lnTo>
                <a:lnTo>
                  <a:pt x="0" y="0"/>
                </a:lnTo>
                <a:close/>
              </a:path>
            </a:pathLst>
          </a:custGeom>
          <a:blipFill>
            <a:blip r:embed="rId4"/>
            <a:stretch>
              <a:fillRect l="0" t="0" r="0" b="0"/>
            </a:stretch>
          </a:blipFill>
        </p:spPr>
      </p:sp>
      <p:sp>
        <p:nvSpPr>
          <p:cNvPr name="Freeform 6" id="6"/>
          <p:cNvSpPr/>
          <p:nvPr/>
        </p:nvSpPr>
        <p:spPr>
          <a:xfrm flipH="false" flipV="false" rot="0">
            <a:off x="8802586" y="1245349"/>
            <a:ext cx="1011205" cy="311140"/>
          </a:xfrm>
          <a:custGeom>
            <a:avLst/>
            <a:gdLst/>
            <a:ahLst/>
            <a:cxnLst/>
            <a:rect r="r" b="b" t="t" l="l"/>
            <a:pathLst>
              <a:path h="311140" w="1011205">
                <a:moveTo>
                  <a:pt x="0" y="0"/>
                </a:moveTo>
                <a:lnTo>
                  <a:pt x="1011205" y="0"/>
                </a:lnTo>
                <a:lnTo>
                  <a:pt x="1011205" y="311140"/>
                </a:lnTo>
                <a:lnTo>
                  <a:pt x="0" y="311140"/>
                </a:lnTo>
                <a:lnTo>
                  <a:pt x="0" y="0"/>
                </a:lnTo>
                <a:close/>
              </a:path>
            </a:pathLst>
          </a:custGeom>
          <a:blipFill>
            <a:blip r:embed="rId4"/>
            <a:stretch>
              <a:fillRect l="0" t="0" r="0" b="0"/>
            </a:stretch>
          </a:blipFill>
        </p:spPr>
      </p:sp>
      <p:sp>
        <p:nvSpPr>
          <p:cNvPr name="Freeform 7" id="7"/>
          <p:cNvSpPr/>
          <p:nvPr/>
        </p:nvSpPr>
        <p:spPr>
          <a:xfrm flipH="false" flipV="false" rot="0">
            <a:off x="10372996" y="1245349"/>
            <a:ext cx="1011205" cy="311140"/>
          </a:xfrm>
          <a:custGeom>
            <a:avLst/>
            <a:gdLst/>
            <a:ahLst/>
            <a:cxnLst/>
            <a:rect r="r" b="b" t="t" l="l"/>
            <a:pathLst>
              <a:path h="311140" w="1011205">
                <a:moveTo>
                  <a:pt x="0" y="0"/>
                </a:moveTo>
                <a:lnTo>
                  <a:pt x="1011205" y="0"/>
                </a:lnTo>
                <a:lnTo>
                  <a:pt x="1011205" y="311140"/>
                </a:lnTo>
                <a:lnTo>
                  <a:pt x="0" y="311140"/>
                </a:lnTo>
                <a:lnTo>
                  <a:pt x="0" y="0"/>
                </a:lnTo>
                <a:close/>
              </a:path>
            </a:pathLst>
          </a:custGeom>
          <a:blipFill>
            <a:blip r:embed="rId4"/>
            <a:stretch>
              <a:fillRect l="0" t="0" r="0" b="0"/>
            </a:stretch>
          </a:blipFill>
        </p:spPr>
      </p:sp>
      <p:sp>
        <p:nvSpPr>
          <p:cNvPr name="Freeform 8" id="8"/>
          <p:cNvSpPr/>
          <p:nvPr/>
        </p:nvSpPr>
        <p:spPr>
          <a:xfrm flipH="false" flipV="false" rot="0">
            <a:off x="-206121" y="4008698"/>
            <a:ext cx="12465942" cy="6278302"/>
          </a:xfrm>
          <a:custGeom>
            <a:avLst/>
            <a:gdLst/>
            <a:ahLst/>
            <a:cxnLst/>
            <a:rect r="r" b="b" t="t" l="l"/>
            <a:pathLst>
              <a:path h="6278302" w="12465942">
                <a:moveTo>
                  <a:pt x="0" y="0"/>
                </a:moveTo>
                <a:lnTo>
                  <a:pt x="12465942" y="0"/>
                </a:lnTo>
                <a:lnTo>
                  <a:pt x="12465942" y="6278302"/>
                </a:lnTo>
                <a:lnTo>
                  <a:pt x="0" y="6278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973126" y="3005271"/>
            <a:ext cx="12341748" cy="7158214"/>
          </a:xfrm>
          <a:custGeom>
            <a:avLst/>
            <a:gdLst/>
            <a:ahLst/>
            <a:cxnLst/>
            <a:rect r="r" b="b" t="t" l="l"/>
            <a:pathLst>
              <a:path h="7158214" w="12341748">
                <a:moveTo>
                  <a:pt x="0" y="0"/>
                </a:moveTo>
                <a:lnTo>
                  <a:pt x="12341748" y="0"/>
                </a:lnTo>
                <a:lnTo>
                  <a:pt x="12341748" y="7158214"/>
                </a:lnTo>
                <a:lnTo>
                  <a:pt x="0" y="7158214"/>
                </a:lnTo>
                <a:lnTo>
                  <a:pt x="0" y="0"/>
                </a:lnTo>
                <a:close/>
              </a:path>
            </a:pathLst>
          </a:custGeom>
          <a:blipFill>
            <a:blip r:embed="rId7"/>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6077243" y="5331069"/>
            <a:ext cx="5043344" cy="5030766"/>
          </a:xfrm>
          <a:custGeom>
            <a:avLst/>
            <a:gdLst/>
            <a:ahLst/>
            <a:cxnLst/>
            <a:rect r="r" b="b" t="t" l="l"/>
            <a:pathLst>
              <a:path h="5030766" w="5043344">
                <a:moveTo>
                  <a:pt x="0" y="0"/>
                </a:moveTo>
                <a:lnTo>
                  <a:pt x="5043344" y="0"/>
                </a:lnTo>
                <a:lnTo>
                  <a:pt x="5043344" y="5030766"/>
                </a:lnTo>
                <a:lnTo>
                  <a:pt x="0" y="5030766"/>
                </a:lnTo>
                <a:lnTo>
                  <a:pt x="0" y="0"/>
                </a:lnTo>
                <a:close/>
              </a:path>
            </a:pathLst>
          </a:custGeom>
          <a:blipFill>
            <a:blip r:embed="rId3"/>
            <a:stretch>
              <a:fillRect l="-4462" t="-7829" r="-3007" b="-26844"/>
            </a:stretch>
          </a:blipFill>
        </p:spPr>
      </p:sp>
      <p:sp>
        <p:nvSpPr>
          <p:cNvPr name="Freeform 4" id="4"/>
          <p:cNvSpPr/>
          <p:nvPr/>
        </p:nvSpPr>
        <p:spPr>
          <a:xfrm flipH="false" flipV="false" rot="0">
            <a:off x="6077243" y="0"/>
            <a:ext cx="5043344" cy="5331069"/>
          </a:xfrm>
          <a:custGeom>
            <a:avLst/>
            <a:gdLst/>
            <a:ahLst/>
            <a:cxnLst/>
            <a:rect r="r" b="b" t="t" l="l"/>
            <a:pathLst>
              <a:path h="5331069" w="5043344">
                <a:moveTo>
                  <a:pt x="0" y="0"/>
                </a:moveTo>
                <a:lnTo>
                  <a:pt x="5043344" y="0"/>
                </a:lnTo>
                <a:lnTo>
                  <a:pt x="5043344" y="5331069"/>
                </a:lnTo>
                <a:lnTo>
                  <a:pt x="0" y="5331069"/>
                </a:lnTo>
                <a:lnTo>
                  <a:pt x="0" y="0"/>
                </a:lnTo>
                <a:close/>
              </a:path>
            </a:pathLst>
          </a:custGeom>
          <a:blipFill>
            <a:blip r:embed="rId4"/>
            <a:stretch>
              <a:fillRect l="-15267" t="0" r="-15862" b="-24052"/>
            </a:stretch>
          </a:blipFill>
        </p:spPr>
      </p:sp>
      <p:sp>
        <p:nvSpPr>
          <p:cNvPr name="Freeform 5" id="5"/>
          <p:cNvSpPr/>
          <p:nvPr/>
        </p:nvSpPr>
        <p:spPr>
          <a:xfrm flipH="true" flipV="true" rot="5400000">
            <a:off x="1598293" y="852119"/>
            <a:ext cx="3477539" cy="5480362"/>
          </a:xfrm>
          <a:custGeom>
            <a:avLst/>
            <a:gdLst/>
            <a:ahLst/>
            <a:cxnLst/>
            <a:rect r="r" b="b" t="t" l="l"/>
            <a:pathLst>
              <a:path h="5480362" w="3477539">
                <a:moveTo>
                  <a:pt x="3477539" y="5480362"/>
                </a:moveTo>
                <a:lnTo>
                  <a:pt x="0" y="5480362"/>
                </a:lnTo>
                <a:lnTo>
                  <a:pt x="0" y="0"/>
                </a:lnTo>
                <a:lnTo>
                  <a:pt x="3477539" y="0"/>
                </a:lnTo>
                <a:lnTo>
                  <a:pt x="3477539" y="5480362"/>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60000">
            <a:off x="769900" y="1050400"/>
            <a:ext cx="4583516" cy="2880907"/>
            <a:chOff x="0" y="0"/>
            <a:chExt cx="1086239" cy="682741"/>
          </a:xfrm>
        </p:grpSpPr>
        <p:sp>
          <p:nvSpPr>
            <p:cNvPr name="Freeform 7" id="7"/>
            <p:cNvSpPr/>
            <p:nvPr/>
          </p:nvSpPr>
          <p:spPr>
            <a:xfrm flipH="false" flipV="false" rot="0">
              <a:off x="0" y="0"/>
              <a:ext cx="1086239" cy="682741"/>
            </a:xfrm>
            <a:custGeom>
              <a:avLst/>
              <a:gdLst/>
              <a:ahLst/>
              <a:cxnLst/>
              <a:rect r="r" b="b" t="t" l="l"/>
              <a:pathLst>
                <a:path h="682741" w="1086239">
                  <a:moveTo>
                    <a:pt x="86143" y="0"/>
                  </a:moveTo>
                  <a:lnTo>
                    <a:pt x="1000096" y="0"/>
                  </a:lnTo>
                  <a:cubicBezTo>
                    <a:pt x="1047671" y="0"/>
                    <a:pt x="1086239" y="38568"/>
                    <a:pt x="1086239" y="86143"/>
                  </a:cubicBezTo>
                  <a:lnTo>
                    <a:pt x="1086239" y="596598"/>
                  </a:lnTo>
                  <a:cubicBezTo>
                    <a:pt x="1086239" y="619444"/>
                    <a:pt x="1077163" y="641355"/>
                    <a:pt x="1061008" y="657510"/>
                  </a:cubicBezTo>
                  <a:cubicBezTo>
                    <a:pt x="1044853" y="673665"/>
                    <a:pt x="1022942" y="682741"/>
                    <a:pt x="1000096" y="682741"/>
                  </a:cubicBezTo>
                  <a:lnTo>
                    <a:pt x="86143" y="682741"/>
                  </a:lnTo>
                  <a:cubicBezTo>
                    <a:pt x="38568" y="682741"/>
                    <a:pt x="0" y="644173"/>
                    <a:pt x="0" y="596598"/>
                  </a:cubicBezTo>
                  <a:lnTo>
                    <a:pt x="0" y="86143"/>
                  </a:lnTo>
                  <a:cubicBezTo>
                    <a:pt x="0" y="38568"/>
                    <a:pt x="38568" y="0"/>
                    <a:pt x="86143" y="0"/>
                  </a:cubicBezTo>
                  <a:close/>
                </a:path>
              </a:pathLst>
            </a:custGeom>
            <a:solidFill>
              <a:srgbClr val="FFFFFF"/>
            </a:solidFill>
            <a:ln w="38100" cap="rnd">
              <a:solidFill>
                <a:srgbClr val="000000"/>
              </a:solidFill>
              <a:prstDash val="solid"/>
              <a:round/>
            </a:ln>
          </p:spPr>
        </p:sp>
        <p:sp>
          <p:nvSpPr>
            <p:cNvPr name="TextBox 8" id="8"/>
            <p:cNvSpPr txBox="true"/>
            <p:nvPr/>
          </p:nvSpPr>
          <p:spPr>
            <a:xfrm>
              <a:off x="0" y="-28575"/>
              <a:ext cx="1086239" cy="711316"/>
            </a:xfrm>
            <a:prstGeom prst="rect">
              <a:avLst/>
            </a:prstGeom>
          </p:spPr>
          <p:txBody>
            <a:bodyPr anchor="ctr" rtlCol="false" tIns="50800" lIns="50800" bIns="50800" rIns="50800"/>
            <a:lstStyle/>
            <a:p>
              <a:pPr algn="l">
                <a:lnSpc>
                  <a:spcPts val="4160"/>
                </a:lnSpc>
              </a:pPr>
              <a:r>
                <a:rPr lang="en-US" sz="3200" b="true">
                  <a:solidFill>
                    <a:srgbClr val="000000"/>
                  </a:solidFill>
                  <a:latin typeface="Garet Bold"/>
                  <a:ea typeface="Garet Bold"/>
                  <a:cs typeface="Garet Bold"/>
                  <a:sym typeface="Garet Bold"/>
                </a:rPr>
                <a:t>1960lar</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Muhafazakarlık</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Sansür</a:t>
              </a:r>
            </a:p>
          </p:txBody>
        </p:sp>
      </p:grpSp>
      <p:sp>
        <p:nvSpPr>
          <p:cNvPr name="Freeform 9" id="9"/>
          <p:cNvSpPr/>
          <p:nvPr/>
        </p:nvSpPr>
        <p:spPr>
          <a:xfrm flipH="true" flipV="true" rot="0">
            <a:off x="11120587" y="4751189"/>
            <a:ext cx="3477539" cy="5480362"/>
          </a:xfrm>
          <a:custGeom>
            <a:avLst/>
            <a:gdLst/>
            <a:ahLst/>
            <a:cxnLst/>
            <a:rect r="r" b="b" t="t" l="l"/>
            <a:pathLst>
              <a:path h="5480362" w="3477539">
                <a:moveTo>
                  <a:pt x="3477539" y="5480362"/>
                </a:moveTo>
                <a:lnTo>
                  <a:pt x="0" y="5480362"/>
                </a:lnTo>
                <a:lnTo>
                  <a:pt x="0" y="0"/>
                </a:lnTo>
                <a:lnTo>
                  <a:pt x="3477539" y="0"/>
                </a:lnTo>
                <a:lnTo>
                  <a:pt x="3477539" y="5480362"/>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60000">
            <a:off x="11503852" y="6406196"/>
            <a:ext cx="5024352" cy="3001168"/>
            <a:chOff x="0" y="0"/>
            <a:chExt cx="1190712" cy="711241"/>
          </a:xfrm>
        </p:grpSpPr>
        <p:sp>
          <p:nvSpPr>
            <p:cNvPr name="Freeform 11" id="11"/>
            <p:cNvSpPr/>
            <p:nvPr/>
          </p:nvSpPr>
          <p:spPr>
            <a:xfrm flipH="false" flipV="false" rot="0">
              <a:off x="0" y="0"/>
              <a:ext cx="1190712" cy="711241"/>
            </a:xfrm>
            <a:custGeom>
              <a:avLst/>
              <a:gdLst/>
              <a:ahLst/>
              <a:cxnLst/>
              <a:rect r="r" b="b" t="t" l="l"/>
              <a:pathLst>
                <a:path h="711241" w="1190712">
                  <a:moveTo>
                    <a:pt x="78585" y="0"/>
                  </a:moveTo>
                  <a:lnTo>
                    <a:pt x="1112127" y="0"/>
                  </a:lnTo>
                  <a:cubicBezTo>
                    <a:pt x="1155528" y="0"/>
                    <a:pt x="1190712" y="35184"/>
                    <a:pt x="1190712" y="78585"/>
                  </a:cubicBezTo>
                  <a:lnTo>
                    <a:pt x="1190712" y="632656"/>
                  </a:lnTo>
                  <a:cubicBezTo>
                    <a:pt x="1190712" y="676058"/>
                    <a:pt x="1155528" y="711241"/>
                    <a:pt x="1112127" y="711241"/>
                  </a:cubicBezTo>
                  <a:lnTo>
                    <a:pt x="78585" y="711241"/>
                  </a:lnTo>
                  <a:cubicBezTo>
                    <a:pt x="35184" y="711241"/>
                    <a:pt x="0" y="676058"/>
                    <a:pt x="0" y="632656"/>
                  </a:cubicBezTo>
                  <a:lnTo>
                    <a:pt x="0" y="78585"/>
                  </a:lnTo>
                  <a:cubicBezTo>
                    <a:pt x="0" y="35184"/>
                    <a:pt x="35184" y="0"/>
                    <a:pt x="78585" y="0"/>
                  </a:cubicBezTo>
                  <a:close/>
                </a:path>
              </a:pathLst>
            </a:custGeom>
            <a:solidFill>
              <a:srgbClr val="FFFFFF"/>
            </a:solidFill>
            <a:ln w="38100" cap="rnd">
              <a:solidFill>
                <a:srgbClr val="000000"/>
              </a:solidFill>
              <a:prstDash val="solid"/>
              <a:round/>
            </a:ln>
          </p:spPr>
        </p:sp>
        <p:sp>
          <p:nvSpPr>
            <p:cNvPr name="TextBox 12" id="12"/>
            <p:cNvSpPr txBox="true"/>
            <p:nvPr/>
          </p:nvSpPr>
          <p:spPr>
            <a:xfrm>
              <a:off x="0" y="-28575"/>
              <a:ext cx="1190712" cy="739816"/>
            </a:xfrm>
            <a:prstGeom prst="rect">
              <a:avLst/>
            </a:prstGeom>
          </p:spPr>
          <p:txBody>
            <a:bodyPr anchor="ctr" rtlCol="false" tIns="50800" lIns="50800" bIns="50800" rIns="50800"/>
            <a:lstStyle/>
            <a:p>
              <a:pPr algn="l">
                <a:lnSpc>
                  <a:spcPts val="4160"/>
                </a:lnSpc>
              </a:pPr>
              <a:r>
                <a:rPr lang="en-US" sz="3200" b="true">
                  <a:solidFill>
                    <a:srgbClr val="000000"/>
                  </a:solidFill>
                  <a:latin typeface="Garet Bold"/>
                  <a:ea typeface="Garet Bold"/>
                  <a:cs typeface="Garet Bold"/>
                  <a:sym typeface="Garet Bold"/>
                </a:rPr>
                <a:t>2000ler</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Gangsta Kültürü</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Rap ve Hiphop</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Sansürsüz Dil</a:t>
              </a:r>
            </a:p>
          </p:txBody>
        </p:sp>
      </p:grpSp>
      <p:sp>
        <p:nvSpPr>
          <p:cNvPr name="Freeform 13" id="13"/>
          <p:cNvSpPr/>
          <p:nvPr/>
        </p:nvSpPr>
        <p:spPr>
          <a:xfrm flipH="false" flipV="false" rot="0">
            <a:off x="638923" y="5331069"/>
            <a:ext cx="5438321" cy="4900481"/>
          </a:xfrm>
          <a:custGeom>
            <a:avLst/>
            <a:gdLst/>
            <a:ahLst/>
            <a:cxnLst/>
            <a:rect r="r" b="b" t="t" l="l"/>
            <a:pathLst>
              <a:path h="4900481" w="5438321">
                <a:moveTo>
                  <a:pt x="0" y="0"/>
                </a:moveTo>
                <a:lnTo>
                  <a:pt x="5438320" y="0"/>
                </a:lnTo>
                <a:lnTo>
                  <a:pt x="5438320" y="4900482"/>
                </a:lnTo>
                <a:lnTo>
                  <a:pt x="0" y="4900482"/>
                </a:lnTo>
                <a:lnTo>
                  <a:pt x="0" y="0"/>
                </a:lnTo>
                <a:close/>
              </a:path>
            </a:pathLst>
          </a:custGeom>
          <a:blipFill>
            <a:blip r:embed="rId7"/>
            <a:stretch>
              <a:fillRect l="-10691" t="0" r="0" b="0"/>
            </a:stretch>
          </a:blipFill>
        </p:spPr>
      </p:sp>
      <p:sp>
        <p:nvSpPr>
          <p:cNvPr name="Freeform 14" id="14"/>
          <p:cNvSpPr/>
          <p:nvPr/>
        </p:nvSpPr>
        <p:spPr>
          <a:xfrm flipH="false" flipV="false" rot="0">
            <a:off x="11120587" y="5623"/>
            <a:ext cx="5433423" cy="5325446"/>
          </a:xfrm>
          <a:custGeom>
            <a:avLst/>
            <a:gdLst/>
            <a:ahLst/>
            <a:cxnLst/>
            <a:rect r="r" b="b" t="t" l="l"/>
            <a:pathLst>
              <a:path h="5325446" w="5433423">
                <a:moveTo>
                  <a:pt x="0" y="0"/>
                </a:moveTo>
                <a:lnTo>
                  <a:pt x="5433424" y="0"/>
                </a:lnTo>
                <a:lnTo>
                  <a:pt x="5433424" y="5325446"/>
                </a:lnTo>
                <a:lnTo>
                  <a:pt x="0" y="5325446"/>
                </a:lnTo>
                <a:lnTo>
                  <a:pt x="0" y="0"/>
                </a:lnTo>
                <a:close/>
              </a:path>
            </a:pathLst>
          </a:custGeom>
          <a:blipFill>
            <a:blip r:embed="rId8"/>
            <a:stretch>
              <a:fillRect l="0" t="-3925" r="0" b="-24815"/>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10800000">
            <a:off x="14451779" y="-75430"/>
            <a:ext cx="3836221" cy="3836221"/>
          </a:xfrm>
          <a:custGeom>
            <a:avLst/>
            <a:gdLst/>
            <a:ahLst/>
            <a:cxnLst/>
            <a:rect r="r" b="b" t="t" l="l"/>
            <a:pathLst>
              <a:path h="3836221" w="3836221">
                <a:moveTo>
                  <a:pt x="0" y="0"/>
                </a:moveTo>
                <a:lnTo>
                  <a:pt x="3836221" y="0"/>
                </a:lnTo>
                <a:lnTo>
                  <a:pt x="3836221" y="3836221"/>
                </a:lnTo>
                <a:lnTo>
                  <a:pt x="0" y="38362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93371" y="240771"/>
            <a:ext cx="11301259" cy="2500404"/>
          </a:xfrm>
          <a:custGeom>
            <a:avLst/>
            <a:gdLst/>
            <a:ahLst/>
            <a:cxnLst/>
            <a:rect r="r" b="b" t="t" l="l"/>
            <a:pathLst>
              <a:path h="2500404" w="11301259">
                <a:moveTo>
                  <a:pt x="0" y="0"/>
                </a:moveTo>
                <a:lnTo>
                  <a:pt x="11301258" y="0"/>
                </a:lnTo>
                <a:lnTo>
                  <a:pt x="11301258" y="2500404"/>
                </a:lnTo>
                <a:lnTo>
                  <a:pt x="0" y="2500404"/>
                </a:lnTo>
                <a:lnTo>
                  <a:pt x="0" y="0"/>
                </a:lnTo>
                <a:close/>
              </a:path>
            </a:pathLst>
          </a:custGeom>
          <a:blipFill>
            <a:blip r:embed="rId5"/>
            <a:stretch>
              <a:fillRect l="0" t="0" r="0" b="0"/>
            </a:stretch>
          </a:blipFill>
        </p:spPr>
      </p:sp>
      <p:sp>
        <p:nvSpPr>
          <p:cNvPr name="Freeform 5" id="5"/>
          <p:cNvSpPr/>
          <p:nvPr/>
        </p:nvSpPr>
        <p:spPr>
          <a:xfrm flipH="false" flipV="false" rot="0">
            <a:off x="6142570" y="1220978"/>
            <a:ext cx="939396" cy="289045"/>
          </a:xfrm>
          <a:custGeom>
            <a:avLst/>
            <a:gdLst/>
            <a:ahLst/>
            <a:cxnLst/>
            <a:rect r="r" b="b" t="t" l="l"/>
            <a:pathLst>
              <a:path h="289045" w="939396">
                <a:moveTo>
                  <a:pt x="0" y="0"/>
                </a:moveTo>
                <a:lnTo>
                  <a:pt x="939397" y="0"/>
                </a:lnTo>
                <a:lnTo>
                  <a:pt x="939397" y="289045"/>
                </a:lnTo>
                <a:lnTo>
                  <a:pt x="0" y="289045"/>
                </a:lnTo>
                <a:lnTo>
                  <a:pt x="0" y="0"/>
                </a:lnTo>
                <a:close/>
              </a:path>
            </a:pathLst>
          </a:custGeom>
          <a:blipFill>
            <a:blip r:embed="rId6"/>
            <a:stretch>
              <a:fillRect l="0" t="0" r="0" b="0"/>
            </a:stretch>
          </a:blipFill>
        </p:spPr>
      </p:sp>
      <p:sp>
        <p:nvSpPr>
          <p:cNvPr name="Freeform 6" id="6"/>
          <p:cNvSpPr/>
          <p:nvPr/>
        </p:nvSpPr>
        <p:spPr>
          <a:xfrm flipH="false" flipV="false" rot="0">
            <a:off x="7443917" y="1245349"/>
            <a:ext cx="1081368" cy="332728"/>
          </a:xfrm>
          <a:custGeom>
            <a:avLst/>
            <a:gdLst/>
            <a:ahLst/>
            <a:cxnLst/>
            <a:rect r="r" b="b" t="t" l="l"/>
            <a:pathLst>
              <a:path h="332728" w="1081368">
                <a:moveTo>
                  <a:pt x="0" y="0"/>
                </a:moveTo>
                <a:lnTo>
                  <a:pt x="1081367" y="0"/>
                </a:lnTo>
                <a:lnTo>
                  <a:pt x="1081367" y="332728"/>
                </a:lnTo>
                <a:lnTo>
                  <a:pt x="0" y="332728"/>
                </a:lnTo>
                <a:lnTo>
                  <a:pt x="0" y="0"/>
                </a:lnTo>
                <a:close/>
              </a:path>
            </a:pathLst>
          </a:custGeom>
          <a:blipFill>
            <a:blip r:embed="rId6"/>
            <a:stretch>
              <a:fillRect l="0" t="0" r="0" b="0"/>
            </a:stretch>
          </a:blipFill>
        </p:spPr>
      </p:sp>
      <p:sp>
        <p:nvSpPr>
          <p:cNvPr name="Freeform 7" id="7"/>
          <p:cNvSpPr/>
          <p:nvPr/>
        </p:nvSpPr>
        <p:spPr>
          <a:xfrm flipH="false" flipV="false" rot="0">
            <a:off x="8802586" y="1245349"/>
            <a:ext cx="1011205" cy="311140"/>
          </a:xfrm>
          <a:custGeom>
            <a:avLst/>
            <a:gdLst/>
            <a:ahLst/>
            <a:cxnLst/>
            <a:rect r="r" b="b" t="t" l="l"/>
            <a:pathLst>
              <a:path h="311140" w="1011205">
                <a:moveTo>
                  <a:pt x="0" y="0"/>
                </a:moveTo>
                <a:lnTo>
                  <a:pt x="1011205" y="0"/>
                </a:lnTo>
                <a:lnTo>
                  <a:pt x="1011205" y="311140"/>
                </a:lnTo>
                <a:lnTo>
                  <a:pt x="0" y="311140"/>
                </a:lnTo>
                <a:lnTo>
                  <a:pt x="0" y="0"/>
                </a:lnTo>
                <a:close/>
              </a:path>
            </a:pathLst>
          </a:custGeom>
          <a:blipFill>
            <a:blip r:embed="rId6"/>
            <a:stretch>
              <a:fillRect l="0" t="0" r="0" b="0"/>
            </a:stretch>
          </a:blipFill>
        </p:spPr>
      </p:sp>
      <p:sp>
        <p:nvSpPr>
          <p:cNvPr name="Freeform 8" id="8"/>
          <p:cNvSpPr/>
          <p:nvPr/>
        </p:nvSpPr>
        <p:spPr>
          <a:xfrm flipH="false" flipV="false" rot="0">
            <a:off x="10372996" y="1245349"/>
            <a:ext cx="1011205" cy="311140"/>
          </a:xfrm>
          <a:custGeom>
            <a:avLst/>
            <a:gdLst/>
            <a:ahLst/>
            <a:cxnLst/>
            <a:rect r="r" b="b" t="t" l="l"/>
            <a:pathLst>
              <a:path h="311140" w="1011205">
                <a:moveTo>
                  <a:pt x="0" y="0"/>
                </a:moveTo>
                <a:lnTo>
                  <a:pt x="1011205" y="0"/>
                </a:lnTo>
                <a:lnTo>
                  <a:pt x="1011205" y="311140"/>
                </a:lnTo>
                <a:lnTo>
                  <a:pt x="0" y="311140"/>
                </a:lnTo>
                <a:lnTo>
                  <a:pt x="0" y="0"/>
                </a:lnTo>
                <a:close/>
              </a:path>
            </a:pathLst>
          </a:custGeom>
          <a:blipFill>
            <a:blip r:embed="rId6"/>
            <a:stretch>
              <a:fillRect l="0" t="0" r="0" b="0"/>
            </a:stretch>
          </a:blipFill>
        </p:spPr>
      </p:sp>
      <p:sp>
        <p:nvSpPr>
          <p:cNvPr name="Freeform 9" id="9"/>
          <p:cNvSpPr/>
          <p:nvPr/>
        </p:nvSpPr>
        <p:spPr>
          <a:xfrm flipH="false" flipV="false" rot="0">
            <a:off x="-406915" y="6722475"/>
            <a:ext cx="3564525" cy="3564525"/>
          </a:xfrm>
          <a:custGeom>
            <a:avLst/>
            <a:gdLst/>
            <a:ahLst/>
            <a:cxnLst/>
            <a:rect r="r" b="b" t="t" l="l"/>
            <a:pathLst>
              <a:path h="3564525" w="3564525">
                <a:moveTo>
                  <a:pt x="0" y="0"/>
                </a:moveTo>
                <a:lnTo>
                  <a:pt x="3564525" y="0"/>
                </a:lnTo>
                <a:lnTo>
                  <a:pt x="3564525" y="3564525"/>
                </a:lnTo>
                <a:lnTo>
                  <a:pt x="0" y="3564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911178" y="2913783"/>
            <a:ext cx="12446594" cy="7172350"/>
          </a:xfrm>
          <a:custGeom>
            <a:avLst/>
            <a:gdLst/>
            <a:ahLst/>
            <a:cxnLst/>
            <a:rect r="r" b="b" t="t" l="l"/>
            <a:pathLst>
              <a:path h="7172350" w="12446594">
                <a:moveTo>
                  <a:pt x="0" y="0"/>
                </a:moveTo>
                <a:lnTo>
                  <a:pt x="12446594" y="0"/>
                </a:lnTo>
                <a:lnTo>
                  <a:pt x="12446594" y="7172350"/>
                </a:lnTo>
                <a:lnTo>
                  <a:pt x="0" y="7172350"/>
                </a:lnTo>
                <a:lnTo>
                  <a:pt x="0" y="0"/>
                </a:lnTo>
                <a:close/>
              </a:path>
            </a:pathLst>
          </a:custGeom>
          <a:blipFill>
            <a:blip r:embed="rId7"/>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true" flipV="true" rot="0">
            <a:off x="1186419" y="-1583387"/>
            <a:ext cx="3477539" cy="5480362"/>
          </a:xfrm>
          <a:custGeom>
            <a:avLst/>
            <a:gdLst/>
            <a:ahLst/>
            <a:cxnLst/>
            <a:rect r="r" b="b" t="t" l="l"/>
            <a:pathLst>
              <a:path h="5480362" w="3477539">
                <a:moveTo>
                  <a:pt x="3477539" y="5480362"/>
                </a:moveTo>
                <a:lnTo>
                  <a:pt x="0" y="5480362"/>
                </a:lnTo>
                <a:lnTo>
                  <a:pt x="0" y="0"/>
                </a:lnTo>
                <a:lnTo>
                  <a:pt x="3477539" y="0"/>
                </a:lnTo>
                <a:lnTo>
                  <a:pt x="3477539" y="5480362"/>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4393" y="350094"/>
            <a:ext cx="6592776" cy="2852882"/>
            <a:chOff x="0" y="0"/>
            <a:chExt cx="1562410" cy="676099"/>
          </a:xfrm>
        </p:grpSpPr>
        <p:sp>
          <p:nvSpPr>
            <p:cNvPr name="Freeform 5" id="5"/>
            <p:cNvSpPr/>
            <p:nvPr/>
          </p:nvSpPr>
          <p:spPr>
            <a:xfrm flipH="false" flipV="false" rot="0">
              <a:off x="0" y="0"/>
              <a:ext cx="1562410" cy="676099"/>
            </a:xfrm>
            <a:custGeom>
              <a:avLst/>
              <a:gdLst/>
              <a:ahLst/>
              <a:cxnLst/>
              <a:rect r="r" b="b" t="t" l="l"/>
              <a:pathLst>
                <a:path h="676099" w="1562410">
                  <a:moveTo>
                    <a:pt x="59889" y="0"/>
                  </a:moveTo>
                  <a:lnTo>
                    <a:pt x="1502520" y="0"/>
                  </a:lnTo>
                  <a:cubicBezTo>
                    <a:pt x="1535596" y="0"/>
                    <a:pt x="1562410" y="26813"/>
                    <a:pt x="1562410" y="59889"/>
                  </a:cubicBezTo>
                  <a:lnTo>
                    <a:pt x="1562410" y="616210"/>
                  </a:lnTo>
                  <a:cubicBezTo>
                    <a:pt x="1562410" y="632093"/>
                    <a:pt x="1556100" y="647326"/>
                    <a:pt x="1544868" y="658558"/>
                  </a:cubicBezTo>
                  <a:cubicBezTo>
                    <a:pt x="1533637" y="669789"/>
                    <a:pt x="1518404" y="676099"/>
                    <a:pt x="1502520" y="676099"/>
                  </a:cubicBezTo>
                  <a:lnTo>
                    <a:pt x="59889" y="676099"/>
                  </a:lnTo>
                  <a:cubicBezTo>
                    <a:pt x="44006" y="676099"/>
                    <a:pt x="28773" y="669789"/>
                    <a:pt x="17541" y="658558"/>
                  </a:cubicBezTo>
                  <a:cubicBezTo>
                    <a:pt x="6310" y="647326"/>
                    <a:pt x="0" y="632093"/>
                    <a:pt x="0" y="616210"/>
                  </a:cubicBezTo>
                  <a:lnTo>
                    <a:pt x="0" y="59889"/>
                  </a:lnTo>
                  <a:cubicBezTo>
                    <a:pt x="0" y="44006"/>
                    <a:pt x="6310" y="28773"/>
                    <a:pt x="17541" y="17541"/>
                  </a:cubicBezTo>
                  <a:cubicBezTo>
                    <a:pt x="28773" y="6310"/>
                    <a:pt x="44006" y="0"/>
                    <a:pt x="59889" y="0"/>
                  </a:cubicBezTo>
                  <a:close/>
                </a:path>
              </a:pathLst>
            </a:custGeom>
            <a:solidFill>
              <a:srgbClr val="FFFFFF"/>
            </a:solidFill>
            <a:ln w="38100" cap="rnd">
              <a:solidFill>
                <a:srgbClr val="000000"/>
              </a:solidFill>
              <a:prstDash val="solid"/>
              <a:round/>
            </a:ln>
          </p:spPr>
        </p:sp>
        <p:sp>
          <p:nvSpPr>
            <p:cNvPr name="TextBox 6" id="6"/>
            <p:cNvSpPr txBox="true"/>
            <p:nvPr/>
          </p:nvSpPr>
          <p:spPr>
            <a:xfrm>
              <a:off x="0" y="-28575"/>
              <a:ext cx="1562410" cy="704674"/>
            </a:xfrm>
            <a:prstGeom prst="rect">
              <a:avLst/>
            </a:prstGeom>
          </p:spPr>
          <p:txBody>
            <a:bodyPr anchor="ctr" rtlCol="false" tIns="50800" lIns="50800" bIns="50800" rIns="50800"/>
            <a:lstStyle/>
            <a:p>
              <a:pPr algn="l">
                <a:lnSpc>
                  <a:spcPts val="4160"/>
                </a:lnSpc>
              </a:pPr>
              <a:r>
                <a:rPr lang="en-US" sz="3200" b="true">
                  <a:solidFill>
                    <a:srgbClr val="000000"/>
                  </a:solidFill>
                  <a:latin typeface="Garet Bold"/>
                  <a:ea typeface="Garet Bold"/>
                  <a:cs typeface="Garet Bold"/>
                  <a:sym typeface="Garet Bold"/>
                </a:rPr>
                <a:t>1980ler</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Soğuk Savaşın Sonları</a:t>
              </a:r>
            </a:p>
            <a:p>
              <a:pPr algn="l" marL="690881" indent="-345440" lvl="1">
                <a:lnSpc>
                  <a:spcPts val="4160"/>
                </a:lnSpc>
                <a:buFont typeface="Arial"/>
                <a:buChar char="•"/>
              </a:pPr>
              <a:r>
                <a:rPr lang="en-US" b="true" sz="3200">
                  <a:solidFill>
                    <a:srgbClr val="000000"/>
                  </a:solidFill>
                  <a:latin typeface="Garet Bold"/>
                  <a:ea typeface="Garet Bold"/>
                  <a:cs typeface="Garet Bold"/>
                  <a:sym typeface="Garet Bold"/>
                </a:rPr>
                <a:t>Protest Müzik</a:t>
              </a:r>
            </a:p>
          </p:txBody>
        </p:sp>
      </p:grpSp>
      <p:sp>
        <p:nvSpPr>
          <p:cNvPr name="Freeform 7" id="7"/>
          <p:cNvSpPr/>
          <p:nvPr/>
        </p:nvSpPr>
        <p:spPr>
          <a:xfrm flipH="true" flipV="true" rot="0">
            <a:off x="4375013" y="4470123"/>
            <a:ext cx="3477539" cy="5480362"/>
          </a:xfrm>
          <a:custGeom>
            <a:avLst/>
            <a:gdLst/>
            <a:ahLst/>
            <a:cxnLst/>
            <a:rect r="r" b="b" t="t" l="l"/>
            <a:pathLst>
              <a:path h="5480362" w="3477539">
                <a:moveTo>
                  <a:pt x="3477539" y="5480362"/>
                </a:moveTo>
                <a:lnTo>
                  <a:pt x="0" y="5480362"/>
                </a:lnTo>
                <a:lnTo>
                  <a:pt x="0" y="0"/>
                </a:lnTo>
                <a:lnTo>
                  <a:pt x="3477539" y="0"/>
                </a:lnTo>
                <a:lnTo>
                  <a:pt x="3477539" y="548036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0" y="3645438"/>
            <a:ext cx="6641562" cy="6641562"/>
          </a:xfrm>
          <a:custGeom>
            <a:avLst/>
            <a:gdLst/>
            <a:ahLst/>
            <a:cxnLst/>
            <a:rect r="r" b="b" t="t" l="l"/>
            <a:pathLst>
              <a:path h="6641562" w="6641562">
                <a:moveTo>
                  <a:pt x="0" y="0"/>
                </a:moveTo>
                <a:lnTo>
                  <a:pt x="6641562" y="0"/>
                </a:lnTo>
                <a:lnTo>
                  <a:pt x="6641562" y="6641562"/>
                </a:lnTo>
                <a:lnTo>
                  <a:pt x="0" y="6641562"/>
                </a:lnTo>
                <a:lnTo>
                  <a:pt x="0" y="0"/>
                </a:lnTo>
                <a:close/>
              </a:path>
            </a:pathLst>
          </a:custGeom>
          <a:blipFill>
            <a:blip r:embed="rId5"/>
            <a:stretch>
              <a:fillRect l="0" t="0" r="0" b="0"/>
            </a:stretch>
          </a:blipFill>
        </p:spPr>
      </p:sp>
      <p:sp>
        <p:nvSpPr>
          <p:cNvPr name="Freeform 9" id="9"/>
          <p:cNvSpPr/>
          <p:nvPr/>
        </p:nvSpPr>
        <p:spPr>
          <a:xfrm flipH="false" flipV="false" rot="0">
            <a:off x="7009700" y="0"/>
            <a:ext cx="10827945" cy="10351538"/>
          </a:xfrm>
          <a:custGeom>
            <a:avLst/>
            <a:gdLst/>
            <a:ahLst/>
            <a:cxnLst/>
            <a:rect r="r" b="b" t="t" l="l"/>
            <a:pathLst>
              <a:path h="10351538" w="10827945">
                <a:moveTo>
                  <a:pt x="0" y="0"/>
                </a:moveTo>
                <a:lnTo>
                  <a:pt x="10827945" y="0"/>
                </a:lnTo>
                <a:lnTo>
                  <a:pt x="10827945" y="10351538"/>
                </a:lnTo>
                <a:lnTo>
                  <a:pt x="0" y="10351538"/>
                </a:lnTo>
                <a:lnTo>
                  <a:pt x="0" y="0"/>
                </a:lnTo>
                <a:close/>
              </a:path>
            </a:pathLst>
          </a:custGeom>
          <a:blipFill>
            <a:blip r:embed="rId6"/>
            <a:stretch>
              <a:fillRect l="0" t="0" r="-43221"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3237423" y="-1226350"/>
            <a:ext cx="11513350" cy="11513350"/>
          </a:xfrm>
          <a:custGeom>
            <a:avLst/>
            <a:gdLst/>
            <a:ahLst/>
            <a:cxnLst/>
            <a:rect r="r" b="b" t="t" l="l"/>
            <a:pathLst>
              <a:path h="11513350" w="11513350">
                <a:moveTo>
                  <a:pt x="0" y="0"/>
                </a:moveTo>
                <a:lnTo>
                  <a:pt x="11513350" y="0"/>
                </a:lnTo>
                <a:lnTo>
                  <a:pt x="11513350" y="11513350"/>
                </a:lnTo>
                <a:lnTo>
                  <a:pt x="0" y="11513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17937" y="827434"/>
            <a:ext cx="3412432"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Sonuç</a:t>
            </a:r>
          </a:p>
        </p:txBody>
      </p:sp>
      <p:grpSp>
        <p:nvGrpSpPr>
          <p:cNvPr name="Group 5" id="5"/>
          <p:cNvGrpSpPr/>
          <p:nvPr/>
        </p:nvGrpSpPr>
        <p:grpSpPr>
          <a:xfrm rot="0">
            <a:off x="617937" y="2346122"/>
            <a:ext cx="17052126" cy="5581019"/>
            <a:chOff x="0" y="0"/>
            <a:chExt cx="4041151" cy="1322635"/>
          </a:xfrm>
        </p:grpSpPr>
        <p:sp>
          <p:nvSpPr>
            <p:cNvPr name="Freeform 6" id="6"/>
            <p:cNvSpPr/>
            <p:nvPr/>
          </p:nvSpPr>
          <p:spPr>
            <a:xfrm flipH="false" flipV="false" rot="0">
              <a:off x="0" y="0"/>
              <a:ext cx="4041151" cy="1322635"/>
            </a:xfrm>
            <a:custGeom>
              <a:avLst/>
              <a:gdLst/>
              <a:ahLst/>
              <a:cxnLst/>
              <a:rect r="r" b="b" t="t" l="l"/>
              <a:pathLst>
                <a:path h="1322635" w="4041151">
                  <a:moveTo>
                    <a:pt x="23155" y="0"/>
                  </a:moveTo>
                  <a:lnTo>
                    <a:pt x="4017997" y="0"/>
                  </a:lnTo>
                  <a:cubicBezTo>
                    <a:pt x="4024138" y="0"/>
                    <a:pt x="4030027" y="2440"/>
                    <a:pt x="4034370" y="6782"/>
                  </a:cubicBezTo>
                  <a:cubicBezTo>
                    <a:pt x="4038712" y="11124"/>
                    <a:pt x="4041151" y="17014"/>
                    <a:pt x="4041151" y="23155"/>
                  </a:cubicBezTo>
                  <a:lnTo>
                    <a:pt x="4041151" y="1299480"/>
                  </a:lnTo>
                  <a:cubicBezTo>
                    <a:pt x="4041151" y="1305622"/>
                    <a:pt x="4038712" y="1311511"/>
                    <a:pt x="4034370" y="1315853"/>
                  </a:cubicBezTo>
                  <a:cubicBezTo>
                    <a:pt x="4030027" y="1320196"/>
                    <a:pt x="4024138" y="1322635"/>
                    <a:pt x="4017997" y="1322635"/>
                  </a:cubicBezTo>
                  <a:lnTo>
                    <a:pt x="23155" y="1322635"/>
                  </a:lnTo>
                  <a:cubicBezTo>
                    <a:pt x="17014" y="1322635"/>
                    <a:pt x="11124" y="1320196"/>
                    <a:pt x="6782" y="1315853"/>
                  </a:cubicBezTo>
                  <a:cubicBezTo>
                    <a:pt x="2440" y="1311511"/>
                    <a:pt x="0" y="1305622"/>
                    <a:pt x="0" y="1299480"/>
                  </a:cubicBezTo>
                  <a:lnTo>
                    <a:pt x="0" y="23155"/>
                  </a:lnTo>
                  <a:cubicBezTo>
                    <a:pt x="0" y="17014"/>
                    <a:pt x="2440" y="11124"/>
                    <a:pt x="6782" y="6782"/>
                  </a:cubicBezTo>
                  <a:cubicBezTo>
                    <a:pt x="11124" y="2440"/>
                    <a:pt x="17014" y="0"/>
                    <a:pt x="23155" y="0"/>
                  </a:cubicBezTo>
                  <a:close/>
                </a:path>
              </a:pathLst>
            </a:custGeom>
            <a:solidFill>
              <a:srgbClr val="FFFFFF"/>
            </a:solidFill>
            <a:ln w="38100" cap="rnd">
              <a:solidFill>
                <a:srgbClr val="000000"/>
              </a:solidFill>
              <a:prstDash val="solid"/>
              <a:round/>
            </a:ln>
          </p:spPr>
        </p:sp>
        <p:sp>
          <p:nvSpPr>
            <p:cNvPr name="TextBox 7" id="7"/>
            <p:cNvSpPr txBox="true"/>
            <p:nvPr/>
          </p:nvSpPr>
          <p:spPr>
            <a:xfrm>
              <a:off x="0" y="-28575"/>
              <a:ext cx="4041151" cy="1351210"/>
            </a:xfrm>
            <a:prstGeom prst="rect">
              <a:avLst/>
            </a:prstGeom>
          </p:spPr>
          <p:txBody>
            <a:bodyPr anchor="ctr" rtlCol="false" tIns="50800" lIns="50800" bIns="50800" rIns="50800"/>
            <a:lstStyle/>
            <a:p>
              <a:pPr algn="l">
                <a:lnSpc>
                  <a:spcPts val="4679"/>
                </a:lnSpc>
              </a:pPr>
              <a:r>
                <a:rPr lang="en-US" sz="3599">
                  <a:solidFill>
                    <a:srgbClr val="000000"/>
                  </a:solidFill>
                  <a:latin typeface="Garet"/>
                  <a:ea typeface="Garet"/>
                  <a:cs typeface="Garet"/>
                  <a:sym typeface="Garet"/>
                </a:rPr>
                <a:t>Bu proje, müzik sözlerindeki duygusal ve tematik değişimleri zaman içinde inceledi. Analizler, özellikle negatif duyguların ve küfürlü dilin artışını, aynı zamanda savaş gibi toplumsal olayların şarkı sözlerine daha belirgin şekilde yansıdığını gösterdi. Bu bulgular, müziğin toplumun ruh halini ve dönemin sosyo-politik yapısını yansıtan güçlü bir araç olduğunu ortaya koymaktadır.</a:t>
              </a:r>
            </a:p>
            <a:p>
              <a:pPr algn="l">
                <a:lnSpc>
                  <a:spcPts val="4679"/>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1028700" y="3715552"/>
            <a:ext cx="15910449" cy="1701378"/>
          </a:xfrm>
          <a:prstGeom prst="rect">
            <a:avLst/>
          </a:prstGeom>
        </p:spPr>
        <p:txBody>
          <a:bodyPr anchor="t" rtlCol="false" tIns="0" lIns="0" bIns="0" rIns="0">
            <a:spAutoFit/>
          </a:bodyPr>
          <a:lstStyle/>
          <a:p>
            <a:pPr algn="l" marL="0" indent="0" lvl="0">
              <a:lnSpc>
                <a:spcPts val="11781"/>
              </a:lnSpc>
              <a:spcBef>
                <a:spcPct val="0"/>
              </a:spcBef>
            </a:pPr>
            <a:r>
              <a:rPr lang="en-US" sz="15104" spc="-1193">
                <a:solidFill>
                  <a:srgbClr val="2B2B2B"/>
                </a:solidFill>
                <a:latin typeface="Archivo Black"/>
                <a:ea typeface="Archivo Black"/>
                <a:cs typeface="Archivo Black"/>
                <a:sym typeface="Archivo Black"/>
              </a:rPr>
              <a:t>Teşekkürler</a:t>
            </a:r>
          </a:p>
        </p:txBody>
      </p:sp>
      <p:sp>
        <p:nvSpPr>
          <p:cNvPr name="Freeform 4" id="4"/>
          <p:cNvSpPr/>
          <p:nvPr/>
        </p:nvSpPr>
        <p:spPr>
          <a:xfrm flipH="false" flipV="false" rot="5464779">
            <a:off x="10192742" y="2393723"/>
            <a:ext cx="11048262" cy="6046412"/>
          </a:xfrm>
          <a:custGeom>
            <a:avLst/>
            <a:gdLst/>
            <a:ahLst/>
            <a:cxnLst/>
            <a:rect r="r" b="b" t="t" l="l"/>
            <a:pathLst>
              <a:path h="6046412" w="11048262">
                <a:moveTo>
                  <a:pt x="0" y="0"/>
                </a:moveTo>
                <a:lnTo>
                  <a:pt x="11048262" y="0"/>
                </a:lnTo>
                <a:lnTo>
                  <a:pt x="11048262" y="6046412"/>
                </a:lnTo>
                <a:lnTo>
                  <a:pt x="0" y="60464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0" y="285750"/>
            <a:ext cx="7706502" cy="824385"/>
          </a:xfrm>
          <a:prstGeom prst="rect">
            <a:avLst/>
          </a:prstGeom>
        </p:spPr>
        <p:txBody>
          <a:bodyPr anchor="t" rtlCol="false" tIns="0" lIns="0" bIns="0" rIns="0">
            <a:spAutoFit/>
          </a:bodyPr>
          <a:lstStyle/>
          <a:p>
            <a:pPr algn="l" marL="0" indent="0" lvl="0">
              <a:lnSpc>
                <a:spcPts val="5706"/>
              </a:lnSpc>
              <a:spcBef>
                <a:spcPct val="0"/>
              </a:spcBef>
            </a:pPr>
            <a:r>
              <a:rPr lang="en-US" sz="7316" spc="-577">
                <a:solidFill>
                  <a:srgbClr val="2B2B2B"/>
                </a:solidFill>
                <a:latin typeface="Archivo Black"/>
                <a:ea typeface="Archivo Black"/>
                <a:cs typeface="Archivo Black"/>
                <a:sym typeface="Archivo Black"/>
              </a:rPr>
              <a:t>Kaynak</a:t>
            </a:r>
          </a:p>
        </p:txBody>
      </p:sp>
      <p:sp>
        <p:nvSpPr>
          <p:cNvPr name="TextBox 4" id="4"/>
          <p:cNvSpPr txBox="true"/>
          <p:nvPr/>
        </p:nvSpPr>
        <p:spPr>
          <a:xfrm rot="0">
            <a:off x="0" y="2452689"/>
            <a:ext cx="7134671" cy="500380"/>
          </a:xfrm>
          <a:prstGeom prst="rect">
            <a:avLst/>
          </a:prstGeom>
        </p:spPr>
        <p:txBody>
          <a:bodyPr anchor="t" rtlCol="false" tIns="0" lIns="0" bIns="0" rIns="0">
            <a:spAutoFit/>
          </a:bodyPr>
          <a:lstStyle/>
          <a:p>
            <a:pPr algn="l">
              <a:lnSpc>
                <a:spcPts val="3919"/>
              </a:lnSpc>
            </a:pPr>
            <a:r>
              <a:rPr lang="en-US" sz="2799" u="sng">
                <a:solidFill>
                  <a:srgbClr val="2B2B2B"/>
                </a:solidFill>
                <a:latin typeface="Arimo"/>
                <a:ea typeface="Arimo"/>
                <a:cs typeface="Arimo"/>
                <a:sym typeface="Arimo"/>
                <a:hlinkClick r:id="rId3" tooltip="https://lyricsgenius.readthedocs.io/en/master/"/>
              </a:rPr>
              <a:t>https://lyricsgenius.readthedocs.io/en/master/</a:t>
            </a:r>
          </a:p>
        </p:txBody>
      </p:sp>
      <p:sp>
        <p:nvSpPr>
          <p:cNvPr name="TextBox 5" id="5"/>
          <p:cNvSpPr txBox="true"/>
          <p:nvPr/>
        </p:nvSpPr>
        <p:spPr>
          <a:xfrm rot="0">
            <a:off x="0" y="3191194"/>
            <a:ext cx="4585097" cy="500380"/>
          </a:xfrm>
          <a:prstGeom prst="rect">
            <a:avLst/>
          </a:prstGeom>
        </p:spPr>
        <p:txBody>
          <a:bodyPr anchor="t" rtlCol="false" tIns="0" lIns="0" bIns="0" rIns="0">
            <a:spAutoFit/>
          </a:bodyPr>
          <a:lstStyle/>
          <a:p>
            <a:pPr algn="l">
              <a:lnSpc>
                <a:spcPts val="3919"/>
              </a:lnSpc>
            </a:pPr>
            <a:r>
              <a:rPr lang="en-US" sz="2799" u="sng">
                <a:solidFill>
                  <a:srgbClr val="2B2B2B"/>
                </a:solidFill>
                <a:latin typeface="Arimo"/>
                <a:ea typeface="Arimo"/>
                <a:cs typeface="Arimo"/>
                <a:sym typeface="Arimo"/>
                <a:hlinkClick r:id="rId4" tooltip="https://genius.com/api-clients"/>
              </a:rPr>
              <a:t>https://genius.com/api-clients</a:t>
            </a:r>
          </a:p>
        </p:txBody>
      </p:sp>
      <p:sp>
        <p:nvSpPr>
          <p:cNvPr name="TextBox 6" id="6"/>
          <p:cNvSpPr txBox="true"/>
          <p:nvPr/>
        </p:nvSpPr>
        <p:spPr>
          <a:xfrm rot="0">
            <a:off x="0" y="3929699"/>
            <a:ext cx="8285595" cy="1490980"/>
          </a:xfrm>
          <a:prstGeom prst="rect">
            <a:avLst/>
          </a:prstGeom>
        </p:spPr>
        <p:txBody>
          <a:bodyPr anchor="t" rtlCol="false" tIns="0" lIns="0" bIns="0" rIns="0">
            <a:spAutoFit/>
          </a:bodyPr>
          <a:lstStyle/>
          <a:p>
            <a:pPr algn="l">
              <a:lnSpc>
                <a:spcPts val="3919"/>
              </a:lnSpc>
            </a:pPr>
            <a:r>
              <a:rPr lang="en-US" sz="2799" u="sng">
                <a:solidFill>
                  <a:srgbClr val="2B2B2B"/>
                </a:solidFill>
                <a:latin typeface="Arimo"/>
                <a:ea typeface="Arimo"/>
                <a:cs typeface="Arimo"/>
                <a:sym typeface="Arimo"/>
                <a:hlinkClick r:id="rId5" tooltip="https://medium.com/@cd_24/lyrics-analysis-with-nlp-techniques-4-sentiment-analysis-on-albums-88363eac33fb"/>
              </a:rPr>
              <a:t>https://medium.com/@cd_24/lyrics-analysis-with-nlp-techniques-4-sentiment-analysis-on-albums-88363eac33fb</a:t>
            </a:r>
          </a:p>
        </p:txBody>
      </p:sp>
      <p:sp>
        <p:nvSpPr>
          <p:cNvPr name="TextBox 7" id="7"/>
          <p:cNvSpPr txBox="true"/>
          <p:nvPr/>
        </p:nvSpPr>
        <p:spPr>
          <a:xfrm rot="0">
            <a:off x="0" y="1832891"/>
            <a:ext cx="10444609" cy="474345"/>
          </a:xfrm>
          <a:prstGeom prst="rect">
            <a:avLst/>
          </a:prstGeom>
        </p:spPr>
        <p:txBody>
          <a:bodyPr anchor="t" rtlCol="false" tIns="0" lIns="0" bIns="0" rIns="0">
            <a:spAutoFit/>
          </a:bodyPr>
          <a:lstStyle/>
          <a:p>
            <a:pPr algn="l">
              <a:lnSpc>
                <a:spcPts val="3779"/>
              </a:lnSpc>
            </a:pPr>
            <a:r>
              <a:rPr lang="en-US" sz="2700" u="sng">
                <a:solidFill>
                  <a:srgbClr val="2B2B2B"/>
                </a:solidFill>
                <a:latin typeface="Arimo"/>
                <a:ea typeface="Arimo"/>
                <a:cs typeface="Arimo"/>
                <a:sym typeface="Arimo"/>
                <a:hlinkClick r:id="rId6" tooltip="https://huggingface.co/cardiffnlp/twitter-roberta-base-sentiment-latest"/>
              </a:rPr>
              <a:t>https://huggingface.co/cardiffnlp/twitter-roberta-base-sentiment-latest</a:t>
            </a:r>
          </a:p>
        </p:txBody>
      </p:sp>
      <p:sp>
        <p:nvSpPr>
          <p:cNvPr name="TextBox 8" id="8"/>
          <p:cNvSpPr txBox="true"/>
          <p:nvPr/>
        </p:nvSpPr>
        <p:spPr>
          <a:xfrm rot="0">
            <a:off x="0" y="1172440"/>
            <a:ext cx="9705539" cy="505473"/>
          </a:xfrm>
          <a:prstGeom prst="rect">
            <a:avLst/>
          </a:prstGeom>
        </p:spPr>
        <p:txBody>
          <a:bodyPr anchor="t" rtlCol="false" tIns="0" lIns="0" bIns="0" rIns="0">
            <a:spAutoFit/>
          </a:bodyPr>
          <a:lstStyle/>
          <a:p>
            <a:pPr algn="l">
              <a:lnSpc>
                <a:spcPts val="4078"/>
              </a:lnSpc>
            </a:pPr>
            <a:r>
              <a:rPr lang="en-US" sz="2913" u="sng">
                <a:solidFill>
                  <a:srgbClr val="2B2B2B"/>
                </a:solidFill>
                <a:latin typeface="Arimo"/>
                <a:ea typeface="Arimo"/>
                <a:cs typeface="Arimo"/>
                <a:sym typeface="Arimo"/>
                <a:hlinkClick r:id="rId7" tooltip="https://chartmasters.org/most-successful-artists-by-decade/"/>
              </a:rPr>
              <a:t>https://chartmasters.org/most-successful-artists-by-decade/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grpSp>
        <p:nvGrpSpPr>
          <p:cNvPr name="Group 3" id="3"/>
          <p:cNvGrpSpPr/>
          <p:nvPr/>
        </p:nvGrpSpPr>
        <p:grpSpPr>
          <a:xfrm rot="0">
            <a:off x="5117103" y="0"/>
            <a:ext cx="8313263" cy="10287000"/>
            <a:chOff x="0" y="0"/>
            <a:chExt cx="11084351" cy="13716000"/>
          </a:xfrm>
        </p:grpSpPr>
        <p:pic>
          <p:nvPicPr>
            <p:cNvPr name="Picture 4" id="4"/>
            <p:cNvPicPr>
              <a:picLocks noChangeAspect="true"/>
            </p:cNvPicPr>
            <p:nvPr/>
          </p:nvPicPr>
          <p:blipFill>
            <a:blip r:embed="rId3"/>
            <a:srcRect l="11126" t="0" r="11126" b="0"/>
            <a:stretch>
              <a:fillRect/>
            </a:stretch>
          </p:blipFill>
          <p:spPr>
            <a:xfrm flipH="false" flipV="false">
              <a:off x="0" y="0"/>
              <a:ext cx="11084351" cy="13716000"/>
            </a:xfrm>
            <a:prstGeom prst="rect">
              <a:avLst/>
            </a:prstGeom>
          </p:spPr>
        </p:pic>
      </p:grpSp>
      <p:sp>
        <p:nvSpPr>
          <p:cNvPr name="TextBox 5" id="5"/>
          <p:cNvSpPr txBox="true"/>
          <p:nvPr/>
        </p:nvSpPr>
        <p:spPr>
          <a:xfrm rot="0">
            <a:off x="13861775" y="5105400"/>
            <a:ext cx="3828934" cy="1653540"/>
          </a:xfrm>
          <a:prstGeom prst="rect">
            <a:avLst/>
          </a:prstGeom>
        </p:spPr>
        <p:txBody>
          <a:bodyPr anchor="t" rtlCol="false" tIns="0" lIns="0" bIns="0" rIns="0">
            <a:spAutoFit/>
          </a:bodyPr>
          <a:lstStyle/>
          <a:p>
            <a:pPr algn="r">
              <a:lnSpc>
                <a:spcPts val="3359"/>
              </a:lnSpc>
            </a:pPr>
            <a:r>
              <a:rPr lang="en-US" sz="2399">
                <a:solidFill>
                  <a:srgbClr val="2B2B2B"/>
                </a:solidFill>
                <a:latin typeface="Garet Light"/>
                <a:ea typeface="Garet Light"/>
                <a:cs typeface="Garet Light"/>
                <a:sym typeface="Garet Light"/>
              </a:rPr>
              <a:t>Proje, belli dönemlerde çıkan şarkıların sözlerinin duygu analizini içerir.</a:t>
            </a:r>
          </a:p>
        </p:txBody>
      </p:sp>
      <p:sp>
        <p:nvSpPr>
          <p:cNvPr name="TextBox 6" id="6"/>
          <p:cNvSpPr txBox="true"/>
          <p:nvPr/>
        </p:nvSpPr>
        <p:spPr>
          <a:xfrm rot="0">
            <a:off x="240785" y="5151143"/>
            <a:ext cx="564574" cy="411748"/>
          </a:xfrm>
          <a:prstGeom prst="rect">
            <a:avLst/>
          </a:prstGeom>
        </p:spPr>
        <p:txBody>
          <a:bodyPr anchor="t" rtlCol="false" tIns="0" lIns="0" bIns="0" rIns="0">
            <a:spAutoFit/>
          </a:bodyPr>
          <a:lstStyle/>
          <a:p>
            <a:pPr algn="r">
              <a:lnSpc>
                <a:spcPts val="3380"/>
              </a:lnSpc>
            </a:pPr>
            <a:r>
              <a:rPr lang="en-US" b="true" sz="2414">
                <a:solidFill>
                  <a:srgbClr val="2B2B2B"/>
                </a:solidFill>
                <a:latin typeface="Garet Bold"/>
                <a:ea typeface="Garet Bold"/>
                <a:cs typeface="Garet Bold"/>
                <a:sym typeface="Garet Bold"/>
              </a:rPr>
              <a:t>02</a:t>
            </a:r>
          </a:p>
        </p:txBody>
      </p:sp>
      <p:sp>
        <p:nvSpPr>
          <p:cNvPr name="TextBox 7" id="7"/>
          <p:cNvSpPr txBox="true"/>
          <p:nvPr/>
        </p:nvSpPr>
        <p:spPr>
          <a:xfrm rot="0">
            <a:off x="1114157" y="1597329"/>
            <a:ext cx="3767571" cy="2538996"/>
          </a:xfrm>
          <a:prstGeom prst="rect">
            <a:avLst/>
          </a:prstGeom>
        </p:spPr>
        <p:txBody>
          <a:bodyPr anchor="t" rtlCol="false" tIns="0" lIns="0" bIns="0" rIns="0">
            <a:spAutoFit/>
          </a:bodyPr>
          <a:lstStyle/>
          <a:p>
            <a:pPr algn="l">
              <a:lnSpc>
                <a:spcPts val="3380"/>
              </a:lnSpc>
            </a:pPr>
            <a:r>
              <a:rPr lang="en-US" sz="2414">
                <a:solidFill>
                  <a:srgbClr val="2B2B2B"/>
                </a:solidFill>
                <a:latin typeface="Garet Light"/>
                <a:ea typeface="Garet Light"/>
                <a:cs typeface="Garet Light"/>
                <a:sym typeface="Garet Light"/>
              </a:rPr>
              <a:t>Projenin amacı, dönemlere göre değişen sözlerin duyguları nasıl etkilediğini açık bir şekilde göstermektir.</a:t>
            </a:r>
          </a:p>
        </p:txBody>
      </p:sp>
      <p:sp>
        <p:nvSpPr>
          <p:cNvPr name="TextBox 8" id="8"/>
          <p:cNvSpPr txBox="true"/>
          <p:nvPr/>
        </p:nvSpPr>
        <p:spPr>
          <a:xfrm rot="0">
            <a:off x="222152" y="1597329"/>
            <a:ext cx="564574" cy="411748"/>
          </a:xfrm>
          <a:prstGeom prst="rect">
            <a:avLst/>
          </a:prstGeom>
        </p:spPr>
        <p:txBody>
          <a:bodyPr anchor="t" rtlCol="false" tIns="0" lIns="0" bIns="0" rIns="0">
            <a:spAutoFit/>
          </a:bodyPr>
          <a:lstStyle/>
          <a:p>
            <a:pPr algn="r">
              <a:lnSpc>
                <a:spcPts val="3380"/>
              </a:lnSpc>
            </a:pPr>
            <a:r>
              <a:rPr lang="en-US" b="true" sz="2414">
                <a:solidFill>
                  <a:srgbClr val="2B2B2B"/>
                </a:solidFill>
                <a:latin typeface="Garet Bold"/>
                <a:ea typeface="Garet Bold"/>
                <a:cs typeface="Garet Bold"/>
                <a:sym typeface="Garet Bold"/>
              </a:rPr>
              <a:t>01</a:t>
            </a:r>
          </a:p>
        </p:txBody>
      </p:sp>
      <p:sp>
        <p:nvSpPr>
          <p:cNvPr name="TextBox 9" id="9"/>
          <p:cNvSpPr txBox="true"/>
          <p:nvPr/>
        </p:nvSpPr>
        <p:spPr>
          <a:xfrm rot="0">
            <a:off x="10712399" y="4067784"/>
            <a:ext cx="7203393" cy="785704"/>
          </a:xfrm>
          <a:prstGeom prst="rect">
            <a:avLst/>
          </a:prstGeom>
        </p:spPr>
        <p:txBody>
          <a:bodyPr anchor="t" rtlCol="false" tIns="0" lIns="0" bIns="0" rIns="0">
            <a:spAutoFit/>
          </a:bodyPr>
          <a:lstStyle/>
          <a:p>
            <a:pPr algn="r" marL="0" indent="0" lvl="0">
              <a:lnSpc>
                <a:spcPts val="5808"/>
              </a:lnSpc>
              <a:spcBef>
                <a:spcPct val="0"/>
              </a:spcBef>
            </a:pPr>
            <a:r>
              <a:rPr lang="en-US" sz="5808" spc="-458">
                <a:solidFill>
                  <a:srgbClr val="2B2B2B"/>
                </a:solidFill>
                <a:latin typeface="Archivo Black"/>
                <a:ea typeface="Archivo Black"/>
                <a:cs typeface="Archivo Black"/>
                <a:sym typeface="Archivo Black"/>
              </a:rPr>
              <a:t>Genel Bakış</a:t>
            </a:r>
          </a:p>
        </p:txBody>
      </p:sp>
      <p:sp>
        <p:nvSpPr>
          <p:cNvPr name="TextBox 10" id="10"/>
          <p:cNvSpPr txBox="true"/>
          <p:nvPr/>
        </p:nvSpPr>
        <p:spPr>
          <a:xfrm rot="0">
            <a:off x="1114157" y="5151143"/>
            <a:ext cx="3767571" cy="2538996"/>
          </a:xfrm>
          <a:prstGeom prst="rect">
            <a:avLst/>
          </a:prstGeom>
        </p:spPr>
        <p:txBody>
          <a:bodyPr anchor="t" rtlCol="false" tIns="0" lIns="0" bIns="0" rIns="0">
            <a:spAutoFit/>
          </a:bodyPr>
          <a:lstStyle/>
          <a:p>
            <a:pPr algn="l">
              <a:lnSpc>
                <a:spcPts val="3380"/>
              </a:lnSpc>
            </a:pPr>
            <a:r>
              <a:rPr lang="en-US" sz="2414">
                <a:solidFill>
                  <a:srgbClr val="2B2B2B"/>
                </a:solidFill>
                <a:latin typeface="Garet Light"/>
                <a:ea typeface="Garet Light"/>
                <a:cs typeface="Garet Light"/>
                <a:sym typeface="Garet Light"/>
              </a:rPr>
              <a:t>Aynı zamanda zamanla sözlerin nasıl değiştiğini ve en sık kullanılan kelimeleri görselleştirerek sunmaktır.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AutoShape 3" id="3"/>
          <p:cNvSpPr/>
          <p:nvPr/>
        </p:nvSpPr>
        <p:spPr>
          <a:xfrm>
            <a:off x="-585133" y="4610096"/>
            <a:ext cx="18873133" cy="0"/>
          </a:xfrm>
          <a:prstGeom prst="line">
            <a:avLst/>
          </a:prstGeom>
          <a:ln cap="rnd" w="47625">
            <a:solidFill>
              <a:srgbClr val="000000"/>
            </a:solidFill>
            <a:prstDash val="solid"/>
            <a:headEnd type="none" len="sm" w="sm"/>
            <a:tailEnd type="none" len="sm" w="sm"/>
          </a:ln>
        </p:spPr>
      </p:sp>
      <p:sp>
        <p:nvSpPr>
          <p:cNvPr name="AutoShape 4" id="4"/>
          <p:cNvSpPr/>
          <p:nvPr/>
        </p:nvSpPr>
        <p:spPr>
          <a:xfrm>
            <a:off x="-585133" y="5138738"/>
            <a:ext cx="18873133" cy="0"/>
          </a:xfrm>
          <a:prstGeom prst="line">
            <a:avLst/>
          </a:prstGeom>
          <a:ln cap="rnd" w="47625">
            <a:solidFill>
              <a:srgbClr val="000000"/>
            </a:solidFill>
            <a:prstDash val="solid"/>
            <a:headEnd type="none" len="sm" w="sm"/>
            <a:tailEnd type="none" len="sm" w="sm"/>
          </a:ln>
        </p:spPr>
      </p:sp>
      <p:sp>
        <p:nvSpPr>
          <p:cNvPr name="Freeform 5" id="5"/>
          <p:cNvSpPr/>
          <p:nvPr/>
        </p:nvSpPr>
        <p:spPr>
          <a:xfrm flipH="false" flipV="false" rot="-10800000">
            <a:off x="13839896" y="-33341"/>
            <a:ext cx="4300945" cy="6777994"/>
          </a:xfrm>
          <a:custGeom>
            <a:avLst/>
            <a:gdLst/>
            <a:ahLst/>
            <a:cxnLst/>
            <a:rect r="r" b="b" t="t" l="l"/>
            <a:pathLst>
              <a:path h="6777994" w="4300945">
                <a:moveTo>
                  <a:pt x="0" y="0"/>
                </a:moveTo>
                <a:lnTo>
                  <a:pt x="4300945" y="0"/>
                </a:lnTo>
                <a:lnTo>
                  <a:pt x="4300945" y="6777994"/>
                </a:lnTo>
                <a:lnTo>
                  <a:pt x="0" y="6777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564461" y="3016735"/>
            <a:ext cx="2256702" cy="1105047"/>
            <a:chOff x="0" y="0"/>
            <a:chExt cx="594358" cy="291041"/>
          </a:xfrm>
        </p:grpSpPr>
        <p:sp>
          <p:nvSpPr>
            <p:cNvPr name="Freeform 7" id="7"/>
            <p:cNvSpPr/>
            <p:nvPr/>
          </p:nvSpPr>
          <p:spPr>
            <a:xfrm flipH="false" flipV="false" rot="0">
              <a:off x="0" y="0"/>
              <a:ext cx="594358" cy="291041"/>
            </a:xfrm>
            <a:custGeom>
              <a:avLst/>
              <a:gdLst/>
              <a:ahLst/>
              <a:cxnLst/>
              <a:rect r="r" b="b" t="t" l="l"/>
              <a:pathLst>
                <a:path h="291041" w="594358">
                  <a:moveTo>
                    <a:pt x="133795" y="0"/>
                  </a:moveTo>
                  <a:lnTo>
                    <a:pt x="460563" y="0"/>
                  </a:lnTo>
                  <a:cubicBezTo>
                    <a:pt x="534456" y="0"/>
                    <a:pt x="594358" y="59902"/>
                    <a:pt x="594358" y="133795"/>
                  </a:cubicBezTo>
                  <a:lnTo>
                    <a:pt x="594358" y="157246"/>
                  </a:lnTo>
                  <a:cubicBezTo>
                    <a:pt x="594358" y="192731"/>
                    <a:pt x="580262" y="226762"/>
                    <a:pt x="555170" y="251853"/>
                  </a:cubicBezTo>
                  <a:cubicBezTo>
                    <a:pt x="530079" y="276945"/>
                    <a:pt x="496048" y="291041"/>
                    <a:pt x="460563" y="291041"/>
                  </a:cubicBezTo>
                  <a:lnTo>
                    <a:pt x="133795" y="291041"/>
                  </a:lnTo>
                  <a:cubicBezTo>
                    <a:pt x="59902" y="291041"/>
                    <a:pt x="0" y="231139"/>
                    <a:pt x="0" y="157246"/>
                  </a:cubicBezTo>
                  <a:lnTo>
                    <a:pt x="0" y="133795"/>
                  </a:lnTo>
                  <a:cubicBezTo>
                    <a:pt x="0" y="98310"/>
                    <a:pt x="14096" y="64279"/>
                    <a:pt x="39188" y="39188"/>
                  </a:cubicBezTo>
                  <a:cubicBezTo>
                    <a:pt x="64279" y="14096"/>
                    <a:pt x="98310" y="0"/>
                    <a:pt x="133795" y="0"/>
                  </a:cubicBezTo>
                  <a:close/>
                </a:path>
              </a:pathLst>
            </a:custGeom>
            <a:solidFill>
              <a:srgbClr val="FFFFFF"/>
            </a:solidFill>
            <a:ln w="38100" cap="rnd">
              <a:solidFill>
                <a:srgbClr val="000000"/>
              </a:solidFill>
              <a:prstDash val="solid"/>
              <a:round/>
            </a:ln>
          </p:spPr>
        </p:sp>
        <p:sp>
          <p:nvSpPr>
            <p:cNvPr name="TextBox 8" id="8"/>
            <p:cNvSpPr txBox="true"/>
            <p:nvPr/>
          </p:nvSpPr>
          <p:spPr>
            <a:xfrm>
              <a:off x="0" y="-28575"/>
              <a:ext cx="594358" cy="319616"/>
            </a:xfrm>
            <a:prstGeom prst="rect">
              <a:avLst/>
            </a:prstGeom>
          </p:spPr>
          <p:txBody>
            <a:bodyPr anchor="ctr" rtlCol="false" tIns="50800" lIns="50800" bIns="50800" rIns="50800"/>
            <a:lstStyle/>
            <a:p>
              <a:pPr algn="ctr">
                <a:lnSpc>
                  <a:spcPts val="2729"/>
                </a:lnSpc>
              </a:pPr>
              <a:r>
                <a:rPr lang="en-US" b="true" sz="2099">
                  <a:solidFill>
                    <a:srgbClr val="2B2B2B"/>
                  </a:solidFill>
                  <a:latin typeface="Garet Bold"/>
                  <a:ea typeface="Garet Bold"/>
                  <a:cs typeface="Garet Bold"/>
                  <a:sym typeface="Garet Bold"/>
                </a:rPr>
                <a:t>Proje başlangıcı</a:t>
              </a:r>
            </a:p>
          </p:txBody>
        </p:sp>
      </p:grpSp>
      <p:grpSp>
        <p:nvGrpSpPr>
          <p:cNvPr name="Group 9" id="9"/>
          <p:cNvGrpSpPr/>
          <p:nvPr/>
        </p:nvGrpSpPr>
        <p:grpSpPr>
          <a:xfrm rot="0">
            <a:off x="2342852" y="5653893"/>
            <a:ext cx="2256702" cy="1105047"/>
            <a:chOff x="0" y="0"/>
            <a:chExt cx="594358" cy="291041"/>
          </a:xfrm>
        </p:grpSpPr>
        <p:sp>
          <p:nvSpPr>
            <p:cNvPr name="Freeform 10" id="10"/>
            <p:cNvSpPr/>
            <p:nvPr/>
          </p:nvSpPr>
          <p:spPr>
            <a:xfrm flipH="false" flipV="false" rot="0">
              <a:off x="0" y="0"/>
              <a:ext cx="594358" cy="291041"/>
            </a:xfrm>
            <a:custGeom>
              <a:avLst/>
              <a:gdLst/>
              <a:ahLst/>
              <a:cxnLst/>
              <a:rect r="r" b="b" t="t" l="l"/>
              <a:pathLst>
                <a:path h="291041" w="594358">
                  <a:moveTo>
                    <a:pt x="133795" y="0"/>
                  </a:moveTo>
                  <a:lnTo>
                    <a:pt x="460563" y="0"/>
                  </a:lnTo>
                  <a:cubicBezTo>
                    <a:pt x="534456" y="0"/>
                    <a:pt x="594358" y="59902"/>
                    <a:pt x="594358" y="133795"/>
                  </a:cubicBezTo>
                  <a:lnTo>
                    <a:pt x="594358" y="157246"/>
                  </a:lnTo>
                  <a:cubicBezTo>
                    <a:pt x="594358" y="192731"/>
                    <a:pt x="580262" y="226762"/>
                    <a:pt x="555170" y="251853"/>
                  </a:cubicBezTo>
                  <a:cubicBezTo>
                    <a:pt x="530079" y="276945"/>
                    <a:pt x="496048" y="291041"/>
                    <a:pt x="460563" y="291041"/>
                  </a:cubicBezTo>
                  <a:lnTo>
                    <a:pt x="133795" y="291041"/>
                  </a:lnTo>
                  <a:cubicBezTo>
                    <a:pt x="59902" y="291041"/>
                    <a:pt x="0" y="231139"/>
                    <a:pt x="0" y="157246"/>
                  </a:cubicBezTo>
                  <a:lnTo>
                    <a:pt x="0" y="133795"/>
                  </a:lnTo>
                  <a:cubicBezTo>
                    <a:pt x="0" y="98310"/>
                    <a:pt x="14096" y="64279"/>
                    <a:pt x="39188" y="39188"/>
                  </a:cubicBezTo>
                  <a:cubicBezTo>
                    <a:pt x="64279" y="14096"/>
                    <a:pt x="98310" y="0"/>
                    <a:pt x="133795" y="0"/>
                  </a:cubicBezTo>
                  <a:close/>
                </a:path>
              </a:pathLst>
            </a:custGeom>
            <a:solidFill>
              <a:srgbClr val="FFFFFF"/>
            </a:solidFill>
            <a:ln w="38100" cap="rnd">
              <a:solidFill>
                <a:srgbClr val="000000"/>
              </a:solidFill>
              <a:prstDash val="solid"/>
              <a:round/>
            </a:ln>
          </p:spPr>
        </p:sp>
        <p:sp>
          <p:nvSpPr>
            <p:cNvPr name="TextBox 11" id="11"/>
            <p:cNvSpPr txBox="true"/>
            <p:nvPr/>
          </p:nvSpPr>
          <p:spPr>
            <a:xfrm>
              <a:off x="0" y="-28575"/>
              <a:ext cx="594358" cy="319616"/>
            </a:xfrm>
            <a:prstGeom prst="rect">
              <a:avLst/>
            </a:prstGeom>
          </p:spPr>
          <p:txBody>
            <a:bodyPr anchor="ctr" rtlCol="false" tIns="50800" lIns="50800" bIns="50800" rIns="50800"/>
            <a:lstStyle/>
            <a:p>
              <a:pPr algn="ctr">
                <a:lnSpc>
                  <a:spcPts val="2730"/>
                </a:lnSpc>
              </a:pPr>
              <a:r>
                <a:rPr lang="en-US" b="true" sz="2100">
                  <a:solidFill>
                    <a:srgbClr val="2B2B2B"/>
                  </a:solidFill>
                  <a:latin typeface="Garet Bold"/>
                  <a:ea typeface="Garet Bold"/>
                  <a:cs typeface="Garet Bold"/>
                  <a:sym typeface="Garet Bold"/>
                </a:rPr>
                <a:t>Veri Toplama</a:t>
              </a:r>
            </a:p>
          </p:txBody>
        </p:sp>
      </p:grpSp>
      <p:grpSp>
        <p:nvGrpSpPr>
          <p:cNvPr name="Group 12" id="12"/>
          <p:cNvGrpSpPr/>
          <p:nvPr/>
        </p:nvGrpSpPr>
        <p:grpSpPr>
          <a:xfrm rot="0">
            <a:off x="4343568" y="3004181"/>
            <a:ext cx="2393517" cy="1212850"/>
            <a:chOff x="0" y="0"/>
            <a:chExt cx="630391" cy="319434"/>
          </a:xfrm>
        </p:grpSpPr>
        <p:sp>
          <p:nvSpPr>
            <p:cNvPr name="Freeform 13" id="13"/>
            <p:cNvSpPr/>
            <p:nvPr/>
          </p:nvSpPr>
          <p:spPr>
            <a:xfrm flipH="false" flipV="false" rot="0">
              <a:off x="0" y="0"/>
              <a:ext cx="630391" cy="319434"/>
            </a:xfrm>
            <a:custGeom>
              <a:avLst/>
              <a:gdLst/>
              <a:ahLst/>
              <a:cxnLst/>
              <a:rect r="r" b="b" t="t" l="l"/>
              <a:pathLst>
                <a:path h="319434" w="630391">
                  <a:moveTo>
                    <a:pt x="126147" y="0"/>
                  </a:moveTo>
                  <a:lnTo>
                    <a:pt x="504244" y="0"/>
                  </a:lnTo>
                  <a:cubicBezTo>
                    <a:pt x="573913" y="0"/>
                    <a:pt x="630391" y="56478"/>
                    <a:pt x="630391" y="126147"/>
                  </a:cubicBezTo>
                  <a:lnTo>
                    <a:pt x="630391" y="193287"/>
                  </a:lnTo>
                  <a:cubicBezTo>
                    <a:pt x="630391" y="226743"/>
                    <a:pt x="617101" y="258829"/>
                    <a:pt x="593444" y="282486"/>
                  </a:cubicBezTo>
                  <a:cubicBezTo>
                    <a:pt x="569786" y="306143"/>
                    <a:pt x="537701" y="319434"/>
                    <a:pt x="504244" y="319434"/>
                  </a:cubicBezTo>
                  <a:lnTo>
                    <a:pt x="126147" y="319434"/>
                  </a:lnTo>
                  <a:cubicBezTo>
                    <a:pt x="56478" y="319434"/>
                    <a:pt x="0" y="262956"/>
                    <a:pt x="0" y="193287"/>
                  </a:cubicBezTo>
                  <a:lnTo>
                    <a:pt x="0" y="126147"/>
                  </a:lnTo>
                  <a:cubicBezTo>
                    <a:pt x="0" y="56478"/>
                    <a:pt x="56478" y="0"/>
                    <a:pt x="126147" y="0"/>
                  </a:cubicBezTo>
                  <a:close/>
                </a:path>
              </a:pathLst>
            </a:custGeom>
            <a:solidFill>
              <a:srgbClr val="FFFFFF"/>
            </a:solidFill>
            <a:ln w="38100" cap="rnd">
              <a:solidFill>
                <a:srgbClr val="000000"/>
              </a:solidFill>
              <a:prstDash val="solid"/>
              <a:round/>
            </a:ln>
          </p:spPr>
        </p:sp>
        <p:sp>
          <p:nvSpPr>
            <p:cNvPr name="TextBox 14" id="14"/>
            <p:cNvSpPr txBox="true"/>
            <p:nvPr/>
          </p:nvSpPr>
          <p:spPr>
            <a:xfrm>
              <a:off x="0" y="-19050"/>
              <a:ext cx="630391" cy="338484"/>
            </a:xfrm>
            <a:prstGeom prst="rect">
              <a:avLst/>
            </a:prstGeom>
          </p:spPr>
          <p:txBody>
            <a:bodyPr anchor="ctr" rtlCol="false" tIns="50800" lIns="50800" bIns="50800" rIns="50800"/>
            <a:lstStyle/>
            <a:p>
              <a:pPr algn="ctr">
                <a:lnSpc>
                  <a:spcPts val="2600"/>
                </a:lnSpc>
              </a:pPr>
              <a:r>
                <a:rPr lang="en-US" b="true" sz="2000">
                  <a:solidFill>
                    <a:srgbClr val="2B2B2B"/>
                  </a:solidFill>
                  <a:latin typeface="Garet Bold"/>
                  <a:ea typeface="Garet Bold"/>
                  <a:cs typeface="Garet Bold"/>
                  <a:sym typeface="Garet Bold"/>
                </a:rPr>
                <a:t>Veri Temizleme ve Manipülasyonu </a:t>
              </a:r>
            </a:p>
          </p:txBody>
        </p:sp>
      </p:grpSp>
      <p:grpSp>
        <p:nvGrpSpPr>
          <p:cNvPr name="Group 15" id="15"/>
          <p:cNvGrpSpPr/>
          <p:nvPr/>
        </p:nvGrpSpPr>
        <p:grpSpPr>
          <a:xfrm rot="0">
            <a:off x="6550368" y="5653893"/>
            <a:ext cx="2256702" cy="1105047"/>
            <a:chOff x="0" y="0"/>
            <a:chExt cx="594358" cy="291041"/>
          </a:xfrm>
        </p:grpSpPr>
        <p:sp>
          <p:nvSpPr>
            <p:cNvPr name="Freeform 16" id="16"/>
            <p:cNvSpPr/>
            <p:nvPr/>
          </p:nvSpPr>
          <p:spPr>
            <a:xfrm flipH="false" flipV="false" rot="0">
              <a:off x="0" y="0"/>
              <a:ext cx="594358" cy="291041"/>
            </a:xfrm>
            <a:custGeom>
              <a:avLst/>
              <a:gdLst/>
              <a:ahLst/>
              <a:cxnLst/>
              <a:rect r="r" b="b" t="t" l="l"/>
              <a:pathLst>
                <a:path h="291041" w="594358">
                  <a:moveTo>
                    <a:pt x="133795" y="0"/>
                  </a:moveTo>
                  <a:lnTo>
                    <a:pt x="460563" y="0"/>
                  </a:lnTo>
                  <a:cubicBezTo>
                    <a:pt x="534456" y="0"/>
                    <a:pt x="594358" y="59902"/>
                    <a:pt x="594358" y="133795"/>
                  </a:cubicBezTo>
                  <a:lnTo>
                    <a:pt x="594358" y="157246"/>
                  </a:lnTo>
                  <a:cubicBezTo>
                    <a:pt x="594358" y="192731"/>
                    <a:pt x="580262" y="226762"/>
                    <a:pt x="555170" y="251853"/>
                  </a:cubicBezTo>
                  <a:cubicBezTo>
                    <a:pt x="530079" y="276945"/>
                    <a:pt x="496048" y="291041"/>
                    <a:pt x="460563" y="291041"/>
                  </a:cubicBezTo>
                  <a:lnTo>
                    <a:pt x="133795" y="291041"/>
                  </a:lnTo>
                  <a:cubicBezTo>
                    <a:pt x="59902" y="291041"/>
                    <a:pt x="0" y="231139"/>
                    <a:pt x="0" y="157246"/>
                  </a:cubicBezTo>
                  <a:lnTo>
                    <a:pt x="0" y="133795"/>
                  </a:lnTo>
                  <a:cubicBezTo>
                    <a:pt x="0" y="98310"/>
                    <a:pt x="14096" y="64279"/>
                    <a:pt x="39188" y="39188"/>
                  </a:cubicBezTo>
                  <a:cubicBezTo>
                    <a:pt x="64279" y="14096"/>
                    <a:pt x="98310" y="0"/>
                    <a:pt x="133795" y="0"/>
                  </a:cubicBezTo>
                  <a:close/>
                </a:path>
              </a:pathLst>
            </a:custGeom>
            <a:solidFill>
              <a:srgbClr val="FFFFFF"/>
            </a:solidFill>
            <a:ln w="38100" cap="rnd">
              <a:solidFill>
                <a:srgbClr val="000000"/>
              </a:solidFill>
              <a:prstDash val="solid"/>
              <a:round/>
            </a:ln>
          </p:spPr>
        </p:sp>
        <p:sp>
          <p:nvSpPr>
            <p:cNvPr name="TextBox 17" id="17"/>
            <p:cNvSpPr txBox="true"/>
            <p:nvPr/>
          </p:nvSpPr>
          <p:spPr>
            <a:xfrm>
              <a:off x="0" y="-28575"/>
              <a:ext cx="594358" cy="319616"/>
            </a:xfrm>
            <a:prstGeom prst="rect">
              <a:avLst/>
            </a:prstGeom>
          </p:spPr>
          <p:txBody>
            <a:bodyPr anchor="ctr" rtlCol="false" tIns="50800" lIns="50800" bIns="50800" rIns="50800"/>
            <a:lstStyle/>
            <a:p>
              <a:pPr algn="ctr">
                <a:lnSpc>
                  <a:spcPts val="2730"/>
                </a:lnSpc>
              </a:pPr>
              <a:r>
                <a:rPr lang="en-US" b="true" sz="2100">
                  <a:solidFill>
                    <a:srgbClr val="2B2B2B"/>
                  </a:solidFill>
                  <a:latin typeface="Garet Bold"/>
                  <a:ea typeface="Garet Bold"/>
                  <a:cs typeface="Garet Bold"/>
                  <a:sym typeface="Garet Bold"/>
                </a:rPr>
                <a:t>Model Seçimi </a:t>
              </a:r>
            </a:p>
          </p:txBody>
        </p:sp>
      </p:grpSp>
      <p:grpSp>
        <p:nvGrpSpPr>
          <p:cNvPr name="Group 18" id="18"/>
          <p:cNvGrpSpPr/>
          <p:nvPr/>
        </p:nvGrpSpPr>
        <p:grpSpPr>
          <a:xfrm rot="0">
            <a:off x="8768970" y="3004181"/>
            <a:ext cx="2256702" cy="1105047"/>
            <a:chOff x="0" y="0"/>
            <a:chExt cx="594358" cy="291041"/>
          </a:xfrm>
        </p:grpSpPr>
        <p:sp>
          <p:nvSpPr>
            <p:cNvPr name="Freeform 19" id="19"/>
            <p:cNvSpPr/>
            <p:nvPr/>
          </p:nvSpPr>
          <p:spPr>
            <a:xfrm flipH="false" flipV="false" rot="0">
              <a:off x="0" y="0"/>
              <a:ext cx="594358" cy="291041"/>
            </a:xfrm>
            <a:custGeom>
              <a:avLst/>
              <a:gdLst/>
              <a:ahLst/>
              <a:cxnLst/>
              <a:rect r="r" b="b" t="t" l="l"/>
              <a:pathLst>
                <a:path h="291041" w="594358">
                  <a:moveTo>
                    <a:pt x="133795" y="0"/>
                  </a:moveTo>
                  <a:lnTo>
                    <a:pt x="460563" y="0"/>
                  </a:lnTo>
                  <a:cubicBezTo>
                    <a:pt x="534456" y="0"/>
                    <a:pt x="594358" y="59902"/>
                    <a:pt x="594358" y="133795"/>
                  </a:cubicBezTo>
                  <a:lnTo>
                    <a:pt x="594358" y="157246"/>
                  </a:lnTo>
                  <a:cubicBezTo>
                    <a:pt x="594358" y="192731"/>
                    <a:pt x="580262" y="226762"/>
                    <a:pt x="555170" y="251853"/>
                  </a:cubicBezTo>
                  <a:cubicBezTo>
                    <a:pt x="530079" y="276945"/>
                    <a:pt x="496048" y="291041"/>
                    <a:pt x="460563" y="291041"/>
                  </a:cubicBezTo>
                  <a:lnTo>
                    <a:pt x="133795" y="291041"/>
                  </a:lnTo>
                  <a:cubicBezTo>
                    <a:pt x="59902" y="291041"/>
                    <a:pt x="0" y="231139"/>
                    <a:pt x="0" y="157246"/>
                  </a:cubicBezTo>
                  <a:lnTo>
                    <a:pt x="0" y="133795"/>
                  </a:lnTo>
                  <a:cubicBezTo>
                    <a:pt x="0" y="98310"/>
                    <a:pt x="14096" y="64279"/>
                    <a:pt x="39188" y="39188"/>
                  </a:cubicBezTo>
                  <a:cubicBezTo>
                    <a:pt x="64279" y="14096"/>
                    <a:pt x="98310" y="0"/>
                    <a:pt x="133795" y="0"/>
                  </a:cubicBezTo>
                  <a:close/>
                </a:path>
              </a:pathLst>
            </a:custGeom>
            <a:solidFill>
              <a:srgbClr val="FFFFFF"/>
            </a:solidFill>
            <a:ln w="38100" cap="rnd">
              <a:solidFill>
                <a:srgbClr val="000000"/>
              </a:solidFill>
              <a:prstDash val="solid"/>
              <a:round/>
            </a:ln>
          </p:spPr>
        </p:sp>
        <p:sp>
          <p:nvSpPr>
            <p:cNvPr name="TextBox 20" id="20"/>
            <p:cNvSpPr txBox="true"/>
            <p:nvPr/>
          </p:nvSpPr>
          <p:spPr>
            <a:xfrm>
              <a:off x="0" y="-28575"/>
              <a:ext cx="594358" cy="319616"/>
            </a:xfrm>
            <a:prstGeom prst="rect">
              <a:avLst/>
            </a:prstGeom>
          </p:spPr>
          <p:txBody>
            <a:bodyPr anchor="ctr" rtlCol="false" tIns="50800" lIns="50800" bIns="50800" rIns="50800"/>
            <a:lstStyle/>
            <a:p>
              <a:pPr algn="ctr">
                <a:lnSpc>
                  <a:spcPts val="2730"/>
                </a:lnSpc>
              </a:pPr>
              <a:r>
                <a:rPr lang="en-US" b="true" sz="2100">
                  <a:solidFill>
                    <a:srgbClr val="2B2B2B"/>
                  </a:solidFill>
                  <a:latin typeface="Garet Bold"/>
                  <a:ea typeface="Garet Bold"/>
                  <a:cs typeface="Garet Bold"/>
                  <a:sym typeface="Garet Bold"/>
                </a:rPr>
                <a:t>Analiz</a:t>
              </a:r>
            </a:p>
          </p:txBody>
        </p:sp>
      </p:grpSp>
      <p:grpSp>
        <p:nvGrpSpPr>
          <p:cNvPr name="Group 21" id="21"/>
          <p:cNvGrpSpPr/>
          <p:nvPr/>
        </p:nvGrpSpPr>
        <p:grpSpPr>
          <a:xfrm rot="0">
            <a:off x="11389550" y="5639606"/>
            <a:ext cx="2256702" cy="1105047"/>
            <a:chOff x="0" y="0"/>
            <a:chExt cx="594358" cy="291041"/>
          </a:xfrm>
        </p:grpSpPr>
        <p:sp>
          <p:nvSpPr>
            <p:cNvPr name="Freeform 22" id="22"/>
            <p:cNvSpPr/>
            <p:nvPr/>
          </p:nvSpPr>
          <p:spPr>
            <a:xfrm flipH="false" flipV="false" rot="0">
              <a:off x="0" y="0"/>
              <a:ext cx="594358" cy="291041"/>
            </a:xfrm>
            <a:custGeom>
              <a:avLst/>
              <a:gdLst/>
              <a:ahLst/>
              <a:cxnLst/>
              <a:rect r="r" b="b" t="t" l="l"/>
              <a:pathLst>
                <a:path h="291041" w="594358">
                  <a:moveTo>
                    <a:pt x="133795" y="0"/>
                  </a:moveTo>
                  <a:lnTo>
                    <a:pt x="460563" y="0"/>
                  </a:lnTo>
                  <a:cubicBezTo>
                    <a:pt x="534456" y="0"/>
                    <a:pt x="594358" y="59902"/>
                    <a:pt x="594358" y="133795"/>
                  </a:cubicBezTo>
                  <a:lnTo>
                    <a:pt x="594358" y="157246"/>
                  </a:lnTo>
                  <a:cubicBezTo>
                    <a:pt x="594358" y="192731"/>
                    <a:pt x="580262" y="226762"/>
                    <a:pt x="555170" y="251853"/>
                  </a:cubicBezTo>
                  <a:cubicBezTo>
                    <a:pt x="530079" y="276945"/>
                    <a:pt x="496048" y="291041"/>
                    <a:pt x="460563" y="291041"/>
                  </a:cubicBezTo>
                  <a:lnTo>
                    <a:pt x="133795" y="291041"/>
                  </a:lnTo>
                  <a:cubicBezTo>
                    <a:pt x="59902" y="291041"/>
                    <a:pt x="0" y="231139"/>
                    <a:pt x="0" y="157246"/>
                  </a:cubicBezTo>
                  <a:lnTo>
                    <a:pt x="0" y="133795"/>
                  </a:lnTo>
                  <a:cubicBezTo>
                    <a:pt x="0" y="98310"/>
                    <a:pt x="14096" y="64279"/>
                    <a:pt x="39188" y="39188"/>
                  </a:cubicBezTo>
                  <a:cubicBezTo>
                    <a:pt x="64279" y="14096"/>
                    <a:pt x="98310" y="0"/>
                    <a:pt x="133795" y="0"/>
                  </a:cubicBezTo>
                  <a:close/>
                </a:path>
              </a:pathLst>
            </a:custGeom>
            <a:solidFill>
              <a:srgbClr val="FFFFFF"/>
            </a:solidFill>
            <a:ln w="38100" cap="rnd">
              <a:solidFill>
                <a:srgbClr val="000000"/>
              </a:solidFill>
              <a:prstDash val="solid"/>
              <a:round/>
            </a:ln>
          </p:spPr>
        </p:sp>
        <p:sp>
          <p:nvSpPr>
            <p:cNvPr name="TextBox 23" id="23"/>
            <p:cNvSpPr txBox="true"/>
            <p:nvPr/>
          </p:nvSpPr>
          <p:spPr>
            <a:xfrm>
              <a:off x="0" y="-28575"/>
              <a:ext cx="594358" cy="319616"/>
            </a:xfrm>
            <a:prstGeom prst="rect">
              <a:avLst/>
            </a:prstGeom>
          </p:spPr>
          <p:txBody>
            <a:bodyPr anchor="ctr" rtlCol="false" tIns="50800" lIns="50800" bIns="50800" rIns="50800"/>
            <a:lstStyle/>
            <a:p>
              <a:pPr algn="ctr">
                <a:lnSpc>
                  <a:spcPts val="2730"/>
                </a:lnSpc>
              </a:pPr>
              <a:r>
                <a:rPr lang="en-US" b="true" sz="2100">
                  <a:solidFill>
                    <a:srgbClr val="2B2B2B"/>
                  </a:solidFill>
                  <a:latin typeface="Garet Bold"/>
                  <a:ea typeface="Garet Bold"/>
                  <a:cs typeface="Garet Bold"/>
                  <a:sym typeface="Garet Bold"/>
                </a:rPr>
                <a:t>Veri Görselleştirme</a:t>
              </a:r>
            </a:p>
          </p:txBody>
        </p:sp>
      </p:grpSp>
      <p:grpSp>
        <p:nvGrpSpPr>
          <p:cNvPr name="Group 24" id="24"/>
          <p:cNvGrpSpPr/>
          <p:nvPr/>
        </p:nvGrpSpPr>
        <p:grpSpPr>
          <a:xfrm rot="0">
            <a:off x="13646253" y="3016735"/>
            <a:ext cx="2256702" cy="1105047"/>
            <a:chOff x="0" y="0"/>
            <a:chExt cx="594358" cy="291041"/>
          </a:xfrm>
        </p:grpSpPr>
        <p:sp>
          <p:nvSpPr>
            <p:cNvPr name="Freeform 25" id="25"/>
            <p:cNvSpPr/>
            <p:nvPr/>
          </p:nvSpPr>
          <p:spPr>
            <a:xfrm flipH="false" flipV="false" rot="0">
              <a:off x="0" y="0"/>
              <a:ext cx="594358" cy="291041"/>
            </a:xfrm>
            <a:custGeom>
              <a:avLst/>
              <a:gdLst/>
              <a:ahLst/>
              <a:cxnLst/>
              <a:rect r="r" b="b" t="t" l="l"/>
              <a:pathLst>
                <a:path h="291041" w="594358">
                  <a:moveTo>
                    <a:pt x="133795" y="0"/>
                  </a:moveTo>
                  <a:lnTo>
                    <a:pt x="460563" y="0"/>
                  </a:lnTo>
                  <a:cubicBezTo>
                    <a:pt x="534456" y="0"/>
                    <a:pt x="594358" y="59902"/>
                    <a:pt x="594358" y="133795"/>
                  </a:cubicBezTo>
                  <a:lnTo>
                    <a:pt x="594358" y="157246"/>
                  </a:lnTo>
                  <a:cubicBezTo>
                    <a:pt x="594358" y="192731"/>
                    <a:pt x="580262" y="226762"/>
                    <a:pt x="555170" y="251853"/>
                  </a:cubicBezTo>
                  <a:cubicBezTo>
                    <a:pt x="530079" y="276945"/>
                    <a:pt x="496048" y="291041"/>
                    <a:pt x="460563" y="291041"/>
                  </a:cubicBezTo>
                  <a:lnTo>
                    <a:pt x="133795" y="291041"/>
                  </a:lnTo>
                  <a:cubicBezTo>
                    <a:pt x="59902" y="291041"/>
                    <a:pt x="0" y="231139"/>
                    <a:pt x="0" y="157246"/>
                  </a:cubicBezTo>
                  <a:lnTo>
                    <a:pt x="0" y="133795"/>
                  </a:lnTo>
                  <a:cubicBezTo>
                    <a:pt x="0" y="98310"/>
                    <a:pt x="14096" y="64279"/>
                    <a:pt x="39188" y="39188"/>
                  </a:cubicBezTo>
                  <a:cubicBezTo>
                    <a:pt x="64279" y="14096"/>
                    <a:pt x="98310" y="0"/>
                    <a:pt x="133795" y="0"/>
                  </a:cubicBezTo>
                  <a:close/>
                </a:path>
              </a:pathLst>
            </a:custGeom>
            <a:solidFill>
              <a:srgbClr val="FFFFFF"/>
            </a:solidFill>
            <a:ln w="38100" cap="rnd">
              <a:solidFill>
                <a:srgbClr val="000000"/>
              </a:solidFill>
              <a:prstDash val="solid"/>
              <a:round/>
            </a:ln>
          </p:spPr>
        </p:sp>
        <p:sp>
          <p:nvSpPr>
            <p:cNvPr name="TextBox 26" id="26"/>
            <p:cNvSpPr txBox="true"/>
            <p:nvPr/>
          </p:nvSpPr>
          <p:spPr>
            <a:xfrm>
              <a:off x="0" y="-28575"/>
              <a:ext cx="594358" cy="319616"/>
            </a:xfrm>
            <a:prstGeom prst="rect">
              <a:avLst/>
            </a:prstGeom>
          </p:spPr>
          <p:txBody>
            <a:bodyPr anchor="ctr" rtlCol="false" tIns="50800" lIns="50800" bIns="50800" rIns="50800"/>
            <a:lstStyle/>
            <a:p>
              <a:pPr algn="ctr">
                <a:lnSpc>
                  <a:spcPts val="2730"/>
                </a:lnSpc>
              </a:pPr>
              <a:r>
                <a:rPr lang="en-US" b="true" sz="2100">
                  <a:solidFill>
                    <a:srgbClr val="2B2B2B"/>
                  </a:solidFill>
                  <a:latin typeface="Garet Bold"/>
                  <a:ea typeface="Garet Bold"/>
                  <a:cs typeface="Garet Bold"/>
                  <a:sym typeface="Garet Bold"/>
                </a:rPr>
                <a:t>Proje Sunumu</a:t>
              </a:r>
            </a:p>
          </p:txBody>
        </p:sp>
      </p:grpSp>
      <p:sp>
        <p:nvSpPr>
          <p:cNvPr name="Freeform 27" id="27"/>
          <p:cNvSpPr/>
          <p:nvPr/>
        </p:nvSpPr>
        <p:spPr>
          <a:xfrm flipH="false" flipV="false" rot="0">
            <a:off x="-174809" y="6758940"/>
            <a:ext cx="7005173" cy="3528060"/>
          </a:xfrm>
          <a:custGeom>
            <a:avLst/>
            <a:gdLst/>
            <a:ahLst/>
            <a:cxnLst/>
            <a:rect r="r" b="b" t="t" l="l"/>
            <a:pathLst>
              <a:path h="3528060" w="7005173">
                <a:moveTo>
                  <a:pt x="0" y="0"/>
                </a:moveTo>
                <a:lnTo>
                  <a:pt x="7005173" y="0"/>
                </a:lnTo>
                <a:lnTo>
                  <a:pt x="7005173" y="3528060"/>
                </a:lnTo>
                <a:lnTo>
                  <a:pt x="0" y="35280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431098" y="4368522"/>
            <a:ext cx="458541" cy="456874"/>
          </a:xfrm>
          <a:custGeom>
            <a:avLst/>
            <a:gdLst/>
            <a:ahLst/>
            <a:cxnLst/>
            <a:rect r="r" b="b" t="t" l="l"/>
            <a:pathLst>
              <a:path h="456874" w="458541">
                <a:moveTo>
                  <a:pt x="0" y="0"/>
                </a:moveTo>
                <a:lnTo>
                  <a:pt x="458542" y="0"/>
                </a:lnTo>
                <a:lnTo>
                  <a:pt x="458542" y="456875"/>
                </a:lnTo>
                <a:lnTo>
                  <a:pt x="0" y="456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9" id="29"/>
          <p:cNvSpPr txBox="true"/>
          <p:nvPr/>
        </p:nvSpPr>
        <p:spPr>
          <a:xfrm rot="0">
            <a:off x="616048" y="561131"/>
            <a:ext cx="7279037" cy="785704"/>
          </a:xfrm>
          <a:prstGeom prst="rect">
            <a:avLst/>
          </a:prstGeom>
        </p:spPr>
        <p:txBody>
          <a:bodyPr anchor="t" rtlCol="false" tIns="0" lIns="0" bIns="0" rIns="0">
            <a:spAutoFit/>
          </a:bodyPr>
          <a:lstStyle/>
          <a:p>
            <a:pPr algn="l" marL="0" indent="0" lvl="0">
              <a:lnSpc>
                <a:spcPts val="5808"/>
              </a:lnSpc>
              <a:spcBef>
                <a:spcPct val="0"/>
              </a:spcBef>
            </a:pPr>
            <a:r>
              <a:rPr lang="en-US" sz="5808" spc="-458">
                <a:solidFill>
                  <a:srgbClr val="2B2B2B"/>
                </a:solidFill>
                <a:latin typeface="Archivo Black"/>
                <a:ea typeface="Archivo Black"/>
                <a:cs typeface="Archivo Black"/>
                <a:sym typeface="Archivo Black"/>
              </a:rPr>
              <a:t>Proje Aşamaları</a:t>
            </a:r>
          </a:p>
        </p:txBody>
      </p:sp>
      <p:sp>
        <p:nvSpPr>
          <p:cNvPr name="Freeform 30" id="30"/>
          <p:cNvSpPr/>
          <p:nvPr/>
        </p:nvSpPr>
        <p:spPr>
          <a:xfrm flipH="false" flipV="false" rot="0">
            <a:off x="3222332" y="4892072"/>
            <a:ext cx="458541" cy="456874"/>
          </a:xfrm>
          <a:custGeom>
            <a:avLst/>
            <a:gdLst/>
            <a:ahLst/>
            <a:cxnLst/>
            <a:rect r="r" b="b" t="t" l="l"/>
            <a:pathLst>
              <a:path h="456874" w="458541">
                <a:moveTo>
                  <a:pt x="0" y="0"/>
                </a:moveTo>
                <a:lnTo>
                  <a:pt x="458541" y="0"/>
                </a:lnTo>
                <a:lnTo>
                  <a:pt x="458541" y="456874"/>
                </a:lnTo>
                <a:lnTo>
                  <a:pt x="0" y="456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5301530" y="4359906"/>
            <a:ext cx="458541" cy="456874"/>
          </a:xfrm>
          <a:custGeom>
            <a:avLst/>
            <a:gdLst/>
            <a:ahLst/>
            <a:cxnLst/>
            <a:rect r="r" b="b" t="t" l="l"/>
            <a:pathLst>
              <a:path h="456874" w="458541">
                <a:moveTo>
                  <a:pt x="0" y="0"/>
                </a:moveTo>
                <a:lnTo>
                  <a:pt x="458542" y="0"/>
                </a:lnTo>
                <a:lnTo>
                  <a:pt x="458542" y="456875"/>
                </a:lnTo>
                <a:lnTo>
                  <a:pt x="0" y="456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7436543" y="4892072"/>
            <a:ext cx="458541" cy="456874"/>
          </a:xfrm>
          <a:custGeom>
            <a:avLst/>
            <a:gdLst/>
            <a:ahLst/>
            <a:cxnLst/>
            <a:rect r="r" b="b" t="t" l="l"/>
            <a:pathLst>
              <a:path h="456874" w="458541">
                <a:moveTo>
                  <a:pt x="0" y="0"/>
                </a:moveTo>
                <a:lnTo>
                  <a:pt x="458542" y="0"/>
                </a:lnTo>
                <a:lnTo>
                  <a:pt x="458542" y="456874"/>
                </a:lnTo>
                <a:lnTo>
                  <a:pt x="0" y="456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9668051" y="4359906"/>
            <a:ext cx="458541" cy="456874"/>
          </a:xfrm>
          <a:custGeom>
            <a:avLst/>
            <a:gdLst/>
            <a:ahLst/>
            <a:cxnLst/>
            <a:rect r="r" b="b" t="t" l="l"/>
            <a:pathLst>
              <a:path h="456874" w="458541">
                <a:moveTo>
                  <a:pt x="0" y="0"/>
                </a:moveTo>
                <a:lnTo>
                  <a:pt x="458541" y="0"/>
                </a:lnTo>
                <a:lnTo>
                  <a:pt x="458541" y="456875"/>
                </a:lnTo>
                <a:lnTo>
                  <a:pt x="0" y="456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12288631" y="4892072"/>
            <a:ext cx="458541" cy="456874"/>
          </a:xfrm>
          <a:custGeom>
            <a:avLst/>
            <a:gdLst/>
            <a:ahLst/>
            <a:cxnLst/>
            <a:rect r="r" b="b" t="t" l="l"/>
            <a:pathLst>
              <a:path h="456874" w="458541">
                <a:moveTo>
                  <a:pt x="0" y="0"/>
                </a:moveTo>
                <a:lnTo>
                  <a:pt x="458541" y="0"/>
                </a:lnTo>
                <a:lnTo>
                  <a:pt x="458541" y="456874"/>
                </a:lnTo>
                <a:lnTo>
                  <a:pt x="0" y="4568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5" id="35"/>
          <p:cNvSpPr/>
          <p:nvPr/>
        </p:nvSpPr>
        <p:spPr>
          <a:xfrm flipH="false" flipV="false" rot="0">
            <a:off x="14545333" y="4359906"/>
            <a:ext cx="458541" cy="456874"/>
          </a:xfrm>
          <a:custGeom>
            <a:avLst/>
            <a:gdLst/>
            <a:ahLst/>
            <a:cxnLst/>
            <a:rect r="r" b="b" t="t" l="l"/>
            <a:pathLst>
              <a:path h="456874" w="458541">
                <a:moveTo>
                  <a:pt x="0" y="0"/>
                </a:moveTo>
                <a:lnTo>
                  <a:pt x="458541" y="0"/>
                </a:lnTo>
                <a:lnTo>
                  <a:pt x="458541" y="456875"/>
                </a:lnTo>
                <a:lnTo>
                  <a:pt x="0" y="456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10476192" y="7233293"/>
            <a:ext cx="7811808" cy="3053707"/>
          </a:xfrm>
          <a:custGeom>
            <a:avLst/>
            <a:gdLst/>
            <a:ahLst/>
            <a:cxnLst/>
            <a:rect r="r" b="b" t="t" l="l"/>
            <a:pathLst>
              <a:path h="3053707" w="7811808">
                <a:moveTo>
                  <a:pt x="0" y="0"/>
                </a:moveTo>
                <a:lnTo>
                  <a:pt x="7811808" y="0"/>
                </a:lnTo>
                <a:lnTo>
                  <a:pt x="7811808" y="3053707"/>
                </a:lnTo>
                <a:lnTo>
                  <a:pt x="0" y="30537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538838" y="1162789"/>
            <a:ext cx="7637000" cy="8986317"/>
            <a:chOff x="0" y="0"/>
            <a:chExt cx="2011391" cy="2366767"/>
          </a:xfrm>
        </p:grpSpPr>
        <p:sp>
          <p:nvSpPr>
            <p:cNvPr name="Freeform 5" id="5"/>
            <p:cNvSpPr/>
            <p:nvPr/>
          </p:nvSpPr>
          <p:spPr>
            <a:xfrm flipH="false" flipV="false" rot="0">
              <a:off x="0" y="0"/>
              <a:ext cx="2011391" cy="2366767"/>
            </a:xfrm>
            <a:custGeom>
              <a:avLst/>
              <a:gdLst/>
              <a:ahLst/>
              <a:cxnLst/>
              <a:rect r="r" b="b" t="t" l="l"/>
              <a:pathLst>
                <a:path h="2366767" w="2011391">
                  <a:moveTo>
                    <a:pt x="54742" y="0"/>
                  </a:moveTo>
                  <a:lnTo>
                    <a:pt x="1956649" y="0"/>
                  </a:lnTo>
                  <a:cubicBezTo>
                    <a:pt x="1986882" y="0"/>
                    <a:pt x="2011391" y="24509"/>
                    <a:pt x="2011391" y="54742"/>
                  </a:cubicBezTo>
                  <a:lnTo>
                    <a:pt x="2011391" y="2312025"/>
                  </a:lnTo>
                  <a:cubicBezTo>
                    <a:pt x="2011391" y="2342258"/>
                    <a:pt x="1986882" y="2366767"/>
                    <a:pt x="1956649" y="2366767"/>
                  </a:cubicBezTo>
                  <a:lnTo>
                    <a:pt x="54742" y="2366767"/>
                  </a:lnTo>
                  <a:cubicBezTo>
                    <a:pt x="40223" y="2366767"/>
                    <a:pt x="26300" y="2360999"/>
                    <a:pt x="16034" y="2350733"/>
                  </a:cubicBezTo>
                  <a:cubicBezTo>
                    <a:pt x="5767" y="2340467"/>
                    <a:pt x="0" y="2326543"/>
                    <a:pt x="0" y="2312025"/>
                  </a:cubicBezTo>
                  <a:lnTo>
                    <a:pt x="0" y="54742"/>
                  </a:lnTo>
                  <a:cubicBezTo>
                    <a:pt x="0" y="40223"/>
                    <a:pt x="5767" y="26300"/>
                    <a:pt x="16034" y="16034"/>
                  </a:cubicBezTo>
                  <a:cubicBezTo>
                    <a:pt x="26300" y="5767"/>
                    <a:pt x="40223" y="0"/>
                    <a:pt x="54742" y="0"/>
                  </a:cubicBezTo>
                  <a:close/>
                </a:path>
              </a:pathLst>
            </a:custGeom>
            <a:solidFill>
              <a:srgbClr val="FFFFFF"/>
            </a:solidFill>
            <a:ln w="38100" cap="rnd">
              <a:solidFill>
                <a:srgbClr val="000000"/>
              </a:solidFill>
              <a:prstDash val="solid"/>
              <a:round/>
            </a:ln>
          </p:spPr>
        </p:sp>
        <p:sp>
          <p:nvSpPr>
            <p:cNvPr name="TextBox 6" id="6"/>
            <p:cNvSpPr txBox="true"/>
            <p:nvPr/>
          </p:nvSpPr>
          <p:spPr>
            <a:xfrm>
              <a:off x="0" y="-28575"/>
              <a:ext cx="2011391" cy="2395342"/>
            </a:xfrm>
            <a:prstGeom prst="rect">
              <a:avLst/>
            </a:prstGeom>
          </p:spPr>
          <p:txBody>
            <a:bodyPr anchor="ctr" rtlCol="false" tIns="50800" lIns="50800" bIns="50800" rIns="50800"/>
            <a:lstStyle/>
            <a:p>
              <a:pPr algn="ctr">
                <a:lnSpc>
                  <a:spcPts val="2730"/>
                </a:lnSpc>
              </a:pPr>
            </a:p>
          </p:txBody>
        </p:sp>
      </p:grpSp>
      <p:sp>
        <p:nvSpPr>
          <p:cNvPr name="Freeform 7" id="7"/>
          <p:cNvSpPr/>
          <p:nvPr/>
        </p:nvSpPr>
        <p:spPr>
          <a:xfrm flipH="false" flipV="false" rot="0">
            <a:off x="-1272970" y="7731447"/>
            <a:ext cx="7811808" cy="3053707"/>
          </a:xfrm>
          <a:custGeom>
            <a:avLst/>
            <a:gdLst/>
            <a:ahLst/>
            <a:cxnLst/>
            <a:rect r="r" b="b" t="t" l="l"/>
            <a:pathLst>
              <a:path h="3053707" w="7811808">
                <a:moveTo>
                  <a:pt x="0" y="0"/>
                </a:moveTo>
                <a:lnTo>
                  <a:pt x="7811808" y="0"/>
                </a:lnTo>
                <a:lnTo>
                  <a:pt x="7811808" y="3053706"/>
                </a:lnTo>
                <a:lnTo>
                  <a:pt x="0" y="30537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760736" y="5688794"/>
            <a:ext cx="5087455" cy="3819323"/>
            <a:chOff x="0" y="0"/>
            <a:chExt cx="8916670" cy="6694043"/>
          </a:xfrm>
        </p:grpSpPr>
        <p:sp>
          <p:nvSpPr>
            <p:cNvPr name="Freeform 9" id="9"/>
            <p:cNvSpPr/>
            <p:nvPr/>
          </p:nvSpPr>
          <p:spPr>
            <a:xfrm flipH="false" flipV="false" rot="0">
              <a:off x="155575" y="155575"/>
              <a:ext cx="8605520" cy="6382893"/>
            </a:xfrm>
            <a:custGeom>
              <a:avLst/>
              <a:gdLst/>
              <a:ahLst/>
              <a:cxnLst/>
              <a:rect r="r" b="b" t="t" l="l"/>
              <a:pathLst>
                <a:path h="6382893" w="8605520">
                  <a:moveTo>
                    <a:pt x="0" y="0"/>
                  </a:moveTo>
                  <a:lnTo>
                    <a:pt x="8605520" y="0"/>
                  </a:lnTo>
                  <a:lnTo>
                    <a:pt x="8605520" y="6382893"/>
                  </a:lnTo>
                  <a:lnTo>
                    <a:pt x="0" y="6382893"/>
                  </a:lnTo>
                  <a:close/>
                </a:path>
              </a:pathLst>
            </a:custGeom>
            <a:blipFill>
              <a:blip r:embed="rId5"/>
              <a:stretch>
                <a:fillRect l="-12991" t="0" r="-12991" b="0"/>
              </a:stretch>
            </a:blipFill>
          </p:spPr>
        </p:sp>
        <p:sp>
          <p:nvSpPr>
            <p:cNvPr name="Freeform 10" id="10"/>
            <p:cNvSpPr/>
            <p:nvPr/>
          </p:nvSpPr>
          <p:spPr>
            <a:xfrm flipH="false" flipV="false" rot="0">
              <a:off x="6350" y="6350"/>
              <a:ext cx="8903970" cy="6681343"/>
            </a:xfrm>
            <a:custGeom>
              <a:avLst/>
              <a:gdLst/>
              <a:ahLst/>
              <a:cxnLst/>
              <a:rect r="r" b="b" t="t" l="l"/>
              <a:pathLst>
                <a:path h="6681343" w="8903970">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0000"/>
            </a:solidFill>
          </p:spPr>
        </p:sp>
      </p:grpSp>
      <p:sp>
        <p:nvSpPr>
          <p:cNvPr name="TextBox 11" id="11"/>
          <p:cNvSpPr txBox="true"/>
          <p:nvPr/>
        </p:nvSpPr>
        <p:spPr>
          <a:xfrm rot="0">
            <a:off x="6855342" y="1360608"/>
            <a:ext cx="9956722" cy="8415463"/>
          </a:xfrm>
          <a:prstGeom prst="rect">
            <a:avLst/>
          </a:prstGeom>
        </p:spPr>
        <p:txBody>
          <a:bodyPr anchor="t" rtlCol="false" tIns="0" lIns="0" bIns="0" rIns="0">
            <a:spAutoFit/>
          </a:bodyPr>
          <a:lstStyle/>
          <a:p>
            <a:pPr algn="l">
              <a:lnSpc>
                <a:spcPts val="3916"/>
              </a:lnSpc>
            </a:pPr>
            <a:r>
              <a:rPr lang="en-US" sz="3108" b="true">
                <a:solidFill>
                  <a:srgbClr val="2B2B2B"/>
                </a:solidFill>
                <a:latin typeface="Garet Bold"/>
                <a:ea typeface="Garet Bold"/>
                <a:cs typeface="Garet Bold"/>
                <a:sym typeface="Garet Bold"/>
              </a:rPr>
              <a:t>Programlama Dili:</a:t>
            </a:r>
          </a:p>
          <a:p>
            <a:pPr algn="l">
              <a:lnSpc>
                <a:spcPts val="3916"/>
              </a:lnSpc>
            </a:pPr>
            <a:r>
              <a:rPr lang="en-US" sz="3108" b="true">
                <a:solidFill>
                  <a:srgbClr val="2B2B2B"/>
                </a:solidFill>
                <a:latin typeface="Garet Bold"/>
                <a:ea typeface="Garet Bold"/>
                <a:cs typeface="Garet Bold"/>
                <a:sym typeface="Garet Bold"/>
              </a:rPr>
              <a:t> </a:t>
            </a:r>
            <a:r>
              <a:rPr lang="en-US" sz="3108">
                <a:solidFill>
                  <a:srgbClr val="2B2B2B"/>
                </a:solidFill>
                <a:latin typeface="Garet"/>
                <a:ea typeface="Garet"/>
                <a:cs typeface="Garet"/>
                <a:sym typeface="Garet"/>
              </a:rPr>
              <a:t>Python</a:t>
            </a:r>
          </a:p>
          <a:p>
            <a:pPr algn="l">
              <a:lnSpc>
                <a:spcPts val="3916"/>
              </a:lnSpc>
            </a:pPr>
          </a:p>
          <a:p>
            <a:pPr algn="l">
              <a:lnSpc>
                <a:spcPts val="3916"/>
              </a:lnSpc>
            </a:pPr>
            <a:r>
              <a:rPr lang="en-US" b="true" sz="3108">
                <a:solidFill>
                  <a:srgbClr val="2B2B2B"/>
                </a:solidFill>
                <a:latin typeface="Garet Bold"/>
                <a:ea typeface="Garet Bold"/>
                <a:cs typeface="Garet Bold"/>
                <a:sym typeface="Garet Bold"/>
              </a:rPr>
              <a:t>Kütüphaneler:</a:t>
            </a:r>
          </a:p>
          <a:p>
            <a:pPr algn="l">
              <a:lnSpc>
                <a:spcPts val="3916"/>
              </a:lnSpc>
            </a:pPr>
          </a:p>
          <a:p>
            <a:pPr algn="l">
              <a:lnSpc>
                <a:spcPts val="3916"/>
              </a:lnSpc>
            </a:pPr>
            <a:r>
              <a:rPr lang="en-US" b="true" sz="3108">
                <a:solidFill>
                  <a:srgbClr val="2B2B2B"/>
                </a:solidFill>
                <a:latin typeface="Garet Bold"/>
                <a:ea typeface="Garet Bold"/>
                <a:cs typeface="Garet Bold"/>
                <a:sym typeface="Garet Bold"/>
              </a:rPr>
              <a:t>Veri Depolama ve Manipülasyonu</a:t>
            </a:r>
          </a:p>
          <a:p>
            <a:pPr algn="l">
              <a:lnSpc>
                <a:spcPts val="3916"/>
              </a:lnSpc>
            </a:pPr>
            <a:r>
              <a:rPr lang="en-US" b="true" sz="3108">
                <a:solidFill>
                  <a:srgbClr val="2B2B2B"/>
                </a:solidFill>
                <a:latin typeface="Garet Bold"/>
                <a:ea typeface="Garet Bold"/>
                <a:cs typeface="Garet Bold"/>
                <a:sym typeface="Garet Bold"/>
              </a:rPr>
              <a:t> </a:t>
            </a:r>
            <a:r>
              <a:rPr lang="en-US" sz="3108">
                <a:solidFill>
                  <a:srgbClr val="2B2B2B"/>
                </a:solidFill>
                <a:latin typeface="Garet"/>
                <a:ea typeface="Garet"/>
                <a:cs typeface="Garet"/>
                <a:sym typeface="Garet"/>
              </a:rPr>
              <a:t>pandas </a:t>
            </a:r>
          </a:p>
          <a:p>
            <a:pPr algn="l">
              <a:lnSpc>
                <a:spcPts val="3916"/>
              </a:lnSpc>
            </a:pPr>
            <a:r>
              <a:rPr lang="en-US" sz="3108">
                <a:solidFill>
                  <a:srgbClr val="2B2B2B"/>
                </a:solidFill>
                <a:latin typeface="Garet"/>
                <a:ea typeface="Garet"/>
                <a:cs typeface="Garet"/>
                <a:sym typeface="Garet"/>
              </a:rPr>
              <a:t> pickle </a:t>
            </a:r>
          </a:p>
          <a:p>
            <a:pPr algn="l">
              <a:lnSpc>
                <a:spcPts val="3916"/>
              </a:lnSpc>
            </a:pPr>
            <a:r>
              <a:rPr lang="en-US" sz="3108">
                <a:solidFill>
                  <a:srgbClr val="2B2B2B"/>
                </a:solidFill>
                <a:latin typeface="Garet"/>
                <a:ea typeface="Garet"/>
                <a:cs typeface="Garet"/>
                <a:sym typeface="Garet"/>
              </a:rPr>
              <a:t> os</a:t>
            </a:r>
          </a:p>
          <a:p>
            <a:pPr algn="l">
              <a:lnSpc>
                <a:spcPts val="3916"/>
              </a:lnSpc>
            </a:pPr>
            <a:r>
              <a:rPr lang="en-US" b="true" sz="3108">
                <a:solidFill>
                  <a:srgbClr val="2B2B2B"/>
                </a:solidFill>
                <a:latin typeface="Garet Bold"/>
                <a:ea typeface="Garet Bold"/>
                <a:cs typeface="Garet Bold"/>
                <a:sym typeface="Garet Bold"/>
              </a:rPr>
              <a:t>Natural Language Processing</a:t>
            </a:r>
          </a:p>
          <a:p>
            <a:pPr algn="l">
              <a:lnSpc>
                <a:spcPts val="3916"/>
              </a:lnSpc>
            </a:pPr>
            <a:r>
              <a:rPr lang="en-US" b="true" sz="3108">
                <a:solidFill>
                  <a:srgbClr val="2B2B2B"/>
                </a:solidFill>
                <a:latin typeface="Garet Bold"/>
                <a:ea typeface="Garet Bold"/>
                <a:cs typeface="Garet Bold"/>
                <a:sym typeface="Garet Bold"/>
              </a:rPr>
              <a:t> </a:t>
            </a:r>
            <a:r>
              <a:rPr lang="en-US" sz="3108">
                <a:solidFill>
                  <a:srgbClr val="2B2B2B"/>
                </a:solidFill>
                <a:latin typeface="Garet"/>
                <a:ea typeface="Garet"/>
                <a:cs typeface="Garet"/>
                <a:sym typeface="Garet"/>
              </a:rPr>
              <a:t>transformers</a:t>
            </a:r>
          </a:p>
          <a:p>
            <a:pPr algn="l">
              <a:lnSpc>
                <a:spcPts val="3916"/>
              </a:lnSpc>
            </a:pPr>
            <a:r>
              <a:rPr lang="en-US" sz="3108">
                <a:solidFill>
                  <a:srgbClr val="2B2B2B"/>
                </a:solidFill>
                <a:latin typeface="Garet"/>
                <a:ea typeface="Garet"/>
                <a:cs typeface="Garet"/>
                <a:sym typeface="Garet"/>
              </a:rPr>
              <a:t> nltk</a:t>
            </a:r>
          </a:p>
          <a:p>
            <a:pPr algn="l">
              <a:lnSpc>
                <a:spcPts val="3916"/>
              </a:lnSpc>
            </a:pPr>
            <a:r>
              <a:rPr lang="en-US" sz="3108">
                <a:solidFill>
                  <a:srgbClr val="2B2B2B"/>
                </a:solidFill>
                <a:latin typeface="Garet"/>
                <a:ea typeface="Garet"/>
                <a:cs typeface="Garet"/>
                <a:sym typeface="Garet"/>
              </a:rPr>
              <a:t> scikit-learn</a:t>
            </a:r>
          </a:p>
          <a:p>
            <a:pPr algn="l">
              <a:lnSpc>
                <a:spcPts val="3916"/>
              </a:lnSpc>
            </a:pPr>
            <a:r>
              <a:rPr lang="en-US" sz="3108">
                <a:solidFill>
                  <a:srgbClr val="2B2B2B"/>
                </a:solidFill>
                <a:latin typeface="Garet"/>
                <a:ea typeface="Garet"/>
                <a:cs typeface="Garet"/>
                <a:sym typeface="Garet"/>
              </a:rPr>
              <a:t> hugging face</a:t>
            </a:r>
          </a:p>
          <a:p>
            <a:pPr algn="l">
              <a:lnSpc>
                <a:spcPts val="3916"/>
              </a:lnSpc>
            </a:pPr>
            <a:r>
              <a:rPr lang="en-US" b="true" sz="3108">
                <a:solidFill>
                  <a:srgbClr val="2B2B2B"/>
                </a:solidFill>
                <a:latin typeface="Garet Bold"/>
                <a:ea typeface="Garet Bold"/>
                <a:cs typeface="Garet Bold"/>
                <a:sym typeface="Garet Bold"/>
              </a:rPr>
              <a:t>Görselleştirme</a:t>
            </a:r>
          </a:p>
          <a:p>
            <a:pPr algn="l">
              <a:lnSpc>
                <a:spcPts val="3916"/>
              </a:lnSpc>
            </a:pPr>
            <a:r>
              <a:rPr lang="en-US" b="true" sz="3108">
                <a:solidFill>
                  <a:srgbClr val="2B2B2B"/>
                </a:solidFill>
                <a:latin typeface="Garet Bold"/>
                <a:ea typeface="Garet Bold"/>
                <a:cs typeface="Garet Bold"/>
                <a:sym typeface="Garet Bold"/>
              </a:rPr>
              <a:t> </a:t>
            </a:r>
            <a:r>
              <a:rPr lang="en-US" sz="3108">
                <a:solidFill>
                  <a:srgbClr val="2B2B2B"/>
                </a:solidFill>
                <a:latin typeface="Garet"/>
                <a:ea typeface="Garet"/>
                <a:cs typeface="Garet"/>
                <a:sym typeface="Garet"/>
              </a:rPr>
              <a:t>matplotlib</a:t>
            </a:r>
          </a:p>
          <a:p>
            <a:pPr algn="l">
              <a:lnSpc>
                <a:spcPts val="3916"/>
              </a:lnSpc>
            </a:pPr>
            <a:r>
              <a:rPr lang="en-US" sz="3108">
                <a:solidFill>
                  <a:srgbClr val="2B2B2B"/>
                </a:solidFill>
                <a:latin typeface="Garet"/>
                <a:ea typeface="Garet"/>
                <a:cs typeface="Garet"/>
                <a:sym typeface="Garet"/>
              </a:rPr>
              <a:t> seaborn</a:t>
            </a:r>
          </a:p>
        </p:txBody>
      </p:sp>
      <p:sp>
        <p:nvSpPr>
          <p:cNvPr name="Freeform 12" id="12"/>
          <p:cNvSpPr/>
          <p:nvPr/>
        </p:nvSpPr>
        <p:spPr>
          <a:xfrm flipH="false" flipV="false" rot="0">
            <a:off x="14784549" y="3525519"/>
            <a:ext cx="2951871" cy="2951871"/>
          </a:xfrm>
          <a:custGeom>
            <a:avLst/>
            <a:gdLst/>
            <a:ahLst/>
            <a:cxnLst/>
            <a:rect r="r" b="b" t="t" l="l"/>
            <a:pathLst>
              <a:path h="2951871" w="2951871">
                <a:moveTo>
                  <a:pt x="0" y="0"/>
                </a:moveTo>
                <a:lnTo>
                  <a:pt x="2951871" y="0"/>
                </a:lnTo>
                <a:lnTo>
                  <a:pt x="2951871" y="2951871"/>
                </a:lnTo>
                <a:lnTo>
                  <a:pt x="0" y="29518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95693" y="1162789"/>
            <a:ext cx="4017541" cy="4114800"/>
          </a:xfrm>
          <a:custGeom>
            <a:avLst/>
            <a:gdLst/>
            <a:ahLst/>
            <a:cxnLst/>
            <a:rect r="r" b="b" t="t" l="l"/>
            <a:pathLst>
              <a:path h="4114800" w="4017541">
                <a:moveTo>
                  <a:pt x="0" y="0"/>
                </a:moveTo>
                <a:lnTo>
                  <a:pt x="4017541" y="0"/>
                </a:lnTo>
                <a:lnTo>
                  <a:pt x="401754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5930987" y="349250"/>
            <a:ext cx="11805433" cy="679450"/>
          </a:xfrm>
          <a:prstGeom prst="rect">
            <a:avLst/>
          </a:prstGeom>
        </p:spPr>
        <p:txBody>
          <a:bodyPr anchor="t" rtlCol="false" tIns="0" lIns="0" bIns="0" rIns="0">
            <a:spAutoFit/>
          </a:bodyPr>
          <a:lstStyle/>
          <a:p>
            <a:pPr algn="l" marL="0" indent="0" lvl="0">
              <a:lnSpc>
                <a:spcPts val="5000"/>
              </a:lnSpc>
              <a:spcBef>
                <a:spcPct val="0"/>
              </a:spcBef>
            </a:pPr>
            <a:r>
              <a:rPr lang="en-US" sz="5000" spc="-395">
                <a:solidFill>
                  <a:srgbClr val="2B2B2B"/>
                </a:solidFill>
                <a:latin typeface="Archivo Black"/>
                <a:ea typeface="Archivo Black"/>
                <a:cs typeface="Archivo Black"/>
                <a:sym typeface="Archivo Black"/>
              </a:rPr>
              <a:t>Kullanılan Teknolojiler &amp; Kütüphaneler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0" y="210336"/>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Datasets</a:t>
            </a:r>
          </a:p>
        </p:txBody>
      </p:sp>
      <p:grpSp>
        <p:nvGrpSpPr>
          <p:cNvPr name="Group 4" id="4"/>
          <p:cNvGrpSpPr/>
          <p:nvPr/>
        </p:nvGrpSpPr>
        <p:grpSpPr>
          <a:xfrm rot="0">
            <a:off x="12090433" y="3325774"/>
            <a:ext cx="5168867" cy="3635453"/>
            <a:chOff x="0" y="0"/>
            <a:chExt cx="1361348" cy="957486"/>
          </a:xfrm>
        </p:grpSpPr>
        <p:sp>
          <p:nvSpPr>
            <p:cNvPr name="Freeform 5" id="5"/>
            <p:cNvSpPr/>
            <p:nvPr/>
          </p:nvSpPr>
          <p:spPr>
            <a:xfrm flipH="false" flipV="false" rot="0">
              <a:off x="0" y="0"/>
              <a:ext cx="1361348" cy="957486"/>
            </a:xfrm>
            <a:custGeom>
              <a:avLst/>
              <a:gdLst/>
              <a:ahLst/>
              <a:cxnLst/>
              <a:rect r="r" b="b" t="t" l="l"/>
              <a:pathLst>
                <a:path h="957486" w="1361348">
                  <a:moveTo>
                    <a:pt x="76388" y="0"/>
                  </a:moveTo>
                  <a:lnTo>
                    <a:pt x="1284960" y="0"/>
                  </a:lnTo>
                  <a:cubicBezTo>
                    <a:pt x="1327148" y="0"/>
                    <a:pt x="1361348" y="34200"/>
                    <a:pt x="1361348" y="76388"/>
                  </a:cubicBezTo>
                  <a:lnTo>
                    <a:pt x="1361348" y="881098"/>
                  </a:lnTo>
                  <a:cubicBezTo>
                    <a:pt x="1361348" y="923286"/>
                    <a:pt x="1327148" y="957486"/>
                    <a:pt x="1284960" y="957486"/>
                  </a:cubicBezTo>
                  <a:lnTo>
                    <a:pt x="76388" y="957486"/>
                  </a:lnTo>
                  <a:cubicBezTo>
                    <a:pt x="34200" y="957486"/>
                    <a:pt x="0" y="923286"/>
                    <a:pt x="0" y="881098"/>
                  </a:cubicBezTo>
                  <a:lnTo>
                    <a:pt x="0" y="76388"/>
                  </a:lnTo>
                  <a:cubicBezTo>
                    <a:pt x="0" y="34200"/>
                    <a:pt x="34200" y="0"/>
                    <a:pt x="76388" y="0"/>
                  </a:cubicBezTo>
                  <a:close/>
                </a:path>
              </a:pathLst>
            </a:custGeom>
            <a:solidFill>
              <a:srgbClr val="FFFFFF"/>
            </a:solidFill>
            <a:ln w="38100" cap="rnd">
              <a:solidFill>
                <a:srgbClr val="000000"/>
              </a:solidFill>
              <a:prstDash val="solid"/>
              <a:round/>
            </a:ln>
          </p:spPr>
        </p:sp>
        <p:sp>
          <p:nvSpPr>
            <p:cNvPr name="TextBox 6" id="6"/>
            <p:cNvSpPr txBox="true"/>
            <p:nvPr/>
          </p:nvSpPr>
          <p:spPr>
            <a:xfrm>
              <a:off x="0" y="-28575"/>
              <a:ext cx="1361348" cy="986061"/>
            </a:xfrm>
            <a:prstGeom prst="rect">
              <a:avLst/>
            </a:prstGeom>
          </p:spPr>
          <p:txBody>
            <a:bodyPr anchor="ctr" rtlCol="false" tIns="50800" lIns="50800" bIns="50800" rIns="50800"/>
            <a:lstStyle/>
            <a:p>
              <a:pPr algn="ctr">
                <a:lnSpc>
                  <a:spcPts val="4160"/>
                </a:lnSpc>
              </a:pPr>
              <a:r>
                <a:rPr lang="en-US" sz="3200" b="true">
                  <a:solidFill>
                    <a:srgbClr val="000000"/>
                  </a:solidFill>
                  <a:latin typeface="Garet Bold"/>
                  <a:ea typeface="Garet Bold"/>
                  <a:cs typeface="Garet Bold"/>
                  <a:sym typeface="Garet Bold"/>
                </a:rPr>
                <a:t>1960lar.json</a:t>
              </a:r>
            </a:p>
            <a:p>
              <a:pPr algn="ctr">
                <a:lnSpc>
                  <a:spcPts val="4160"/>
                </a:lnSpc>
              </a:pPr>
              <a:r>
                <a:rPr lang="en-US" sz="3200" b="true">
                  <a:solidFill>
                    <a:srgbClr val="000000"/>
                  </a:solidFill>
                  <a:latin typeface="Garet Bold"/>
                  <a:ea typeface="Garet Bold"/>
                  <a:cs typeface="Garet Bold"/>
                  <a:sym typeface="Garet Bold"/>
                </a:rPr>
                <a:t>1980ler.json</a:t>
              </a:r>
            </a:p>
            <a:p>
              <a:pPr algn="ctr">
                <a:lnSpc>
                  <a:spcPts val="4160"/>
                </a:lnSpc>
              </a:pPr>
              <a:r>
                <a:rPr lang="en-US" sz="3200" b="true">
                  <a:solidFill>
                    <a:srgbClr val="000000"/>
                  </a:solidFill>
                  <a:latin typeface="Garet Bold"/>
                  <a:ea typeface="Garet Bold"/>
                  <a:cs typeface="Garet Bold"/>
                  <a:sym typeface="Garet Bold"/>
                </a:rPr>
                <a:t>1990lar.json</a:t>
              </a:r>
            </a:p>
            <a:p>
              <a:pPr algn="ctr">
                <a:lnSpc>
                  <a:spcPts val="4160"/>
                </a:lnSpc>
              </a:pPr>
              <a:r>
                <a:rPr lang="en-US" sz="3200" b="true">
                  <a:solidFill>
                    <a:srgbClr val="000000"/>
                  </a:solidFill>
                  <a:latin typeface="Garet Bold"/>
                  <a:ea typeface="Garet Bold"/>
                  <a:cs typeface="Garet Bold"/>
                  <a:sym typeface="Garet Bold"/>
                </a:rPr>
                <a:t>2000_2010lar.json</a:t>
              </a:r>
            </a:p>
            <a:p>
              <a:pPr algn="ctr">
                <a:lnSpc>
                  <a:spcPts val="4160"/>
                </a:lnSpc>
              </a:pPr>
              <a:r>
                <a:rPr lang="en-US" b="true" sz="3200">
                  <a:solidFill>
                    <a:srgbClr val="000000"/>
                  </a:solidFill>
                  <a:latin typeface="Garet Bold"/>
                  <a:ea typeface="Garet Bold"/>
                  <a:cs typeface="Garet Bold"/>
                  <a:sym typeface="Garet Bold"/>
                </a:rPr>
                <a:t>2020ler.json</a:t>
              </a:r>
            </a:p>
          </p:txBody>
        </p:sp>
      </p:grpSp>
      <p:grpSp>
        <p:nvGrpSpPr>
          <p:cNvPr name="Group 7" id="7"/>
          <p:cNvGrpSpPr/>
          <p:nvPr/>
        </p:nvGrpSpPr>
        <p:grpSpPr>
          <a:xfrm rot="0">
            <a:off x="4125058" y="2651760"/>
            <a:ext cx="2579663" cy="5389245"/>
            <a:chOff x="0" y="0"/>
            <a:chExt cx="679417" cy="1419390"/>
          </a:xfrm>
        </p:grpSpPr>
        <p:sp>
          <p:nvSpPr>
            <p:cNvPr name="Freeform 8" id="8"/>
            <p:cNvSpPr/>
            <p:nvPr/>
          </p:nvSpPr>
          <p:spPr>
            <a:xfrm flipH="false" flipV="false" rot="0">
              <a:off x="0" y="0"/>
              <a:ext cx="679417" cy="1419390"/>
            </a:xfrm>
            <a:custGeom>
              <a:avLst/>
              <a:gdLst/>
              <a:ahLst/>
              <a:cxnLst/>
              <a:rect r="r" b="b" t="t" l="l"/>
              <a:pathLst>
                <a:path h="1419390" w="679417">
                  <a:moveTo>
                    <a:pt x="153058" y="0"/>
                  </a:moveTo>
                  <a:lnTo>
                    <a:pt x="526359" y="0"/>
                  </a:lnTo>
                  <a:cubicBezTo>
                    <a:pt x="610891" y="0"/>
                    <a:pt x="679417" y="68526"/>
                    <a:pt x="679417" y="153058"/>
                  </a:cubicBezTo>
                  <a:lnTo>
                    <a:pt x="679417" y="1266332"/>
                  </a:lnTo>
                  <a:cubicBezTo>
                    <a:pt x="679417" y="1350863"/>
                    <a:pt x="610891" y="1419390"/>
                    <a:pt x="526359" y="1419390"/>
                  </a:cubicBezTo>
                  <a:lnTo>
                    <a:pt x="153058" y="1419390"/>
                  </a:lnTo>
                  <a:cubicBezTo>
                    <a:pt x="68526" y="1419390"/>
                    <a:pt x="0" y="1350863"/>
                    <a:pt x="0" y="1266332"/>
                  </a:cubicBezTo>
                  <a:lnTo>
                    <a:pt x="0" y="153058"/>
                  </a:lnTo>
                  <a:cubicBezTo>
                    <a:pt x="0" y="68526"/>
                    <a:pt x="68526" y="0"/>
                    <a:pt x="153058" y="0"/>
                  </a:cubicBezTo>
                  <a:close/>
                </a:path>
              </a:pathLst>
            </a:custGeom>
            <a:solidFill>
              <a:srgbClr val="FFFFFF"/>
            </a:solidFill>
            <a:ln w="38100" cap="rnd">
              <a:solidFill>
                <a:srgbClr val="000000"/>
              </a:solidFill>
              <a:prstDash val="solid"/>
              <a:round/>
            </a:ln>
          </p:spPr>
        </p:sp>
        <p:sp>
          <p:nvSpPr>
            <p:cNvPr name="TextBox 9" id="9"/>
            <p:cNvSpPr txBox="true"/>
            <p:nvPr/>
          </p:nvSpPr>
          <p:spPr>
            <a:xfrm>
              <a:off x="0" y="-28575"/>
              <a:ext cx="679417" cy="1447965"/>
            </a:xfrm>
            <a:prstGeom prst="rect">
              <a:avLst/>
            </a:prstGeom>
          </p:spPr>
          <p:txBody>
            <a:bodyPr anchor="ctr" rtlCol="false" tIns="50800" lIns="50800" bIns="50800" rIns="50800"/>
            <a:lstStyle/>
            <a:p>
              <a:pPr algn="ctr">
                <a:lnSpc>
                  <a:spcPts val="2730"/>
                </a:lnSpc>
              </a:pPr>
            </a:p>
            <a:p>
              <a:pPr algn="ctr">
                <a:lnSpc>
                  <a:spcPts val="2730"/>
                </a:lnSpc>
              </a:pPr>
            </a:p>
            <a:p>
              <a:pPr algn="ctr">
                <a:lnSpc>
                  <a:spcPts val="2730"/>
                </a:lnSpc>
              </a:pPr>
              <a:r>
                <a:rPr lang="en-US" sz="2100" b="true">
                  <a:solidFill>
                    <a:srgbClr val="000000"/>
                  </a:solidFill>
                  <a:latin typeface="Garet Bold"/>
                  <a:ea typeface="Garet Bold"/>
                  <a:cs typeface="Garet Bold"/>
                  <a:sym typeface="Garet Bold"/>
                </a:rPr>
                <a:t>2000-2010lar:</a:t>
              </a:r>
            </a:p>
            <a:p>
              <a:pPr algn="ctr">
                <a:lnSpc>
                  <a:spcPts val="2730"/>
                </a:lnSpc>
              </a:pPr>
              <a:r>
                <a:rPr lang="en-US" sz="2100" b="true">
                  <a:solidFill>
                    <a:srgbClr val="000000"/>
                  </a:solidFill>
                  <a:latin typeface="Garet Bold"/>
                  <a:ea typeface="Garet Bold"/>
                  <a:cs typeface="Garet Bold"/>
                  <a:sym typeface="Garet Bold"/>
                </a:rPr>
                <a:t>Eminem</a:t>
              </a:r>
            </a:p>
            <a:p>
              <a:pPr algn="ctr">
                <a:lnSpc>
                  <a:spcPts val="2730"/>
                </a:lnSpc>
              </a:pPr>
              <a:r>
                <a:rPr lang="en-US" sz="2100" b="true">
                  <a:solidFill>
                    <a:srgbClr val="000000"/>
                  </a:solidFill>
                  <a:latin typeface="Garet Bold"/>
                  <a:ea typeface="Garet Bold"/>
                  <a:cs typeface="Garet Bold"/>
                  <a:sym typeface="Garet Bold"/>
                </a:rPr>
                <a:t>Beyonce</a:t>
              </a:r>
            </a:p>
            <a:p>
              <a:pPr algn="ctr">
                <a:lnSpc>
                  <a:spcPts val="2730"/>
                </a:lnSpc>
              </a:pPr>
              <a:r>
                <a:rPr lang="en-US" sz="2100" b="true">
                  <a:solidFill>
                    <a:srgbClr val="000000"/>
                  </a:solidFill>
                  <a:latin typeface="Garet Bold"/>
                  <a:ea typeface="Garet Bold"/>
                  <a:cs typeface="Garet Bold"/>
                  <a:sym typeface="Garet Bold"/>
                </a:rPr>
                <a:t>Rihanna</a:t>
              </a:r>
            </a:p>
            <a:p>
              <a:pPr algn="ctr">
                <a:lnSpc>
                  <a:spcPts val="2730"/>
                </a:lnSpc>
              </a:pPr>
              <a:r>
                <a:rPr lang="en-US" sz="2100" b="true">
                  <a:solidFill>
                    <a:srgbClr val="000000"/>
                  </a:solidFill>
                  <a:latin typeface="Garet Bold"/>
                  <a:ea typeface="Garet Bold"/>
                  <a:cs typeface="Garet Bold"/>
                  <a:sym typeface="Garet Bold"/>
                </a:rPr>
                <a:t>Drake</a:t>
              </a:r>
            </a:p>
            <a:p>
              <a:pPr algn="ctr">
                <a:lnSpc>
                  <a:spcPts val="2730"/>
                </a:lnSpc>
              </a:pPr>
              <a:r>
                <a:rPr lang="en-US" sz="2100" b="true">
                  <a:solidFill>
                    <a:srgbClr val="000000"/>
                  </a:solidFill>
                  <a:latin typeface="Garet Bold"/>
                  <a:ea typeface="Garet Bold"/>
                  <a:cs typeface="Garet Bold"/>
                  <a:sym typeface="Garet Bold"/>
                </a:rPr>
                <a:t>Justin Bieber</a:t>
              </a:r>
            </a:p>
            <a:p>
              <a:pPr algn="ctr">
                <a:lnSpc>
                  <a:spcPts val="2730"/>
                </a:lnSpc>
              </a:pPr>
            </a:p>
            <a:p>
              <a:pPr algn="ctr">
                <a:lnSpc>
                  <a:spcPts val="2730"/>
                </a:lnSpc>
              </a:pPr>
              <a:r>
                <a:rPr lang="en-US" sz="2100" b="true">
                  <a:solidFill>
                    <a:srgbClr val="000000"/>
                  </a:solidFill>
                  <a:latin typeface="Garet Bold"/>
                  <a:ea typeface="Garet Bold"/>
                  <a:cs typeface="Garet Bold"/>
                  <a:sym typeface="Garet Bold"/>
                </a:rPr>
                <a:t>2020’ler:</a:t>
              </a:r>
            </a:p>
            <a:p>
              <a:pPr algn="ctr">
                <a:lnSpc>
                  <a:spcPts val="2730"/>
                </a:lnSpc>
              </a:pPr>
              <a:r>
                <a:rPr lang="en-US" sz="2100" b="true">
                  <a:solidFill>
                    <a:srgbClr val="000000"/>
                  </a:solidFill>
                  <a:latin typeface="Garet Bold"/>
                  <a:ea typeface="Garet Bold"/>
                  <a:cs typeface="Garet Bold"/>
                  <a:sym typeface="Garet Bold"/>
                </a:rPr>
                <a:t>The Weeknd</a:t>
              </a:r>
            </a:p>
            <a:p>
              <a:pPr algn="ctr">
                <a:lnSpc>
                  <a:spcPts val="2730"/>
                </a:lnSpc>
              </a:pPr>
              <a:r>
                <a:rPr lang="en-US" sz="2100" b="true">
                  <a:solidFill>
                    <a:srgbClr val="000000"/>
                  </a:solidFill>
                  <a:latin typeface="Garet Bold"/>
                  <a:ea typeface="Garet Bold"/>
                  <a:cs typeface="Garet Bold"/>
                  <a:sym typeface="Garet Bold"/>
                </a:rPr>
                <a:t>Post Malone</a:t>
              </a:r>
            </a:p>
            <a:p>
              <a:pPr algn="ctr">
                <a:lnSpc>
                  <a:spcPts val="2730"/>
                </a:lnSpc>
              </a:pPr>
              <a:r>
                <a:rPr lang="en-US" sz="2100" b="true">
                  <a:solidFill>
                    <a:srgbClr val="000000"/>
                  </a:solidFill>
                  <a:latin typeface="Garet Bold"/>
                  <a:ea typeface="Garet Bold"/>
                  <a:cs typeface="Garet Bold"/>
                  <a:sym typeface="Garet Bold"/>
                </a:rPr>
                <a:t>Taylor Swift</a:t>
              </a:r>
            </a:p>
            <a:p>
              <a:pPr algn="ctr">
                <a:lnSpc>
                  <a:spcPts val="2730"/>
                </a:lnSpc>
              </a:pPr>
              <a:r>
                <a:rPr lang="en-US" sz="2100" b="true">
                  <a:solidFill>
                    <a:srgbClr val="000000"/>
                  </a:solidFill>
                  <a:latin typeface="Garet Bold"/>
                  <a:ea typeface="Garet Bold"/>
                  <a:cs typeface="Garet Bold"/>
                  <a:sym typeface="Garet Bold"/>
                </a:rPr>
                <a:t>Billie Eilish</a:t>
              </a:r>
            </a:p>
            <a:p>
              <a:pPr algn="ctr">
                <a:lnSpc>
                  <a:spcPts val="2730"/>
                </a:lnSpc>
              </a:pPr>
            </a:p>
          </p:txBody>
        </p:sp>
      </p:grpSp>
      <p:grpSp>
        <p:nvGrpSpPr>
          <p:cNvPr name="Group 10" id="10"/>
          <p:cNvGrpSpPr/>
          <p:nvPr/>
        </p:nvGrpSpPr>
        <p:grpSpPr>
          <a:xfrm rot="0">
            <a:off x="1028700" y="1965960"/>
            <a:ext cx="2729718" cy="6760845"/>
            <a:chOff x="0" y="0"/>
            <a:chExt cx="718938" cy="1780634"/>
          </a:xfrm>
        </p:grpSpPr>
        <p:sp>
          <p:nvSpPr>
            <p:cNvPr name="Freeform 11" id="11"/>
            <p:cNvSpPr/>
            <p:nvPr/>
          </p:nvSpPr>
          <p:spPr>
            <a:xfrm flipH="false" flipV="false" rot="0">
              <a:off x="0" y="0"/>
              <a:ext cx="718938" cy="1780634"/>
            </a:xfrm>
            <a:custGeom>
              <a:avLst/>
              <a:gdLst/>
              <a:ahLst/>
              <a:cxnLst/>
              <a:rect r="r" b="b" t="t" l="l"/>
              <a:pathLst>
                <a:path h="1780634" w="718938">
                  <a:moveTo>
                    <a:pt x="144644" y="0"/>
                  </a:moveTo>
                  <a:lnTo>
                    <a:pt x="574294" y="0"/>
                  </a:lnTo>
                  <a:cubicBezTo>
                    <a:pt x="612656" y="0"/>
                    <a:pt x="649447" y="15239"/>
                    <a:pt x="676573" y="42365"/>
                  </a:cubicBezTo>
                  <a:cubicBezTo>
                    <a:pt x="703699" y="69491"/>
                    <a:pt x="718938" y="106282"/>
                    <a:pt x="718938" y="144644"/>
                  </a:cubicBezTo>
                  <a:lnTo>
                    <a:pt x="718938" y="1635990"/>
                  </a:lnTo>
                  <a:cubicBezTo>
                    <a:pt x="718938" y="1715875"/>
                    <a:pt x="654179" y="1780634"/>
                    <a:pt x="574294" y="1780634"/>
                  </a:cubicBezTo>
                  <a:lnTo>
                    <a:pt x="144644" y="1780634"/>
                  </a:lnTo>
                  <a:cubicBezTo>
                    <a:pt x="106282" y="1780634"/>
                    <a:pt x="69491" y="1765395"/>
                    <a:pt x="42365" y="1738269"/>
                  </a:cubicBezTo>
                  <a:cubicBezTo>
                    <a:pt x="15239" y="1711143"/>
                    <a:pt x="0" y="1674352"/>
                    <a:pt x="0" y="1635990"/>
                  </a:cubicBezTo>
                  <a:lnTo>
                    <a:pt x="0" y="144644"/>
                  </a:lnTo>
                  <a:cubicBezTo>
                    <a:pt x="0" y="106282"/>
                    <a:pt x="15239" y="69491"/>
                    <a:pt x="42365" y="42365"/>
                  </a:cubicBezTo>
                  <a:cubicBezTo>
                    <a:pt x="69491" y="15239"/>
                    <a:pt x="106282" y="0"/>
                    <a:pt x="144644" y="0"/>
                  </a:cubicBezTo>
                  <a:close/>
                </a:path>
              </a:pathLst>
            </a:custGeom>
            <a:solidFill>
              <a:srgbClr val="FFFFFF"/>
            </a:solidFill>
            <a:ln w="38100" cap="rnd">
              <a:solidFill>
                <a:srgbClr val="000000"/>
              </a:solidFill>
              <a:prstDash val="solid"/>
              <a:round/>
            </a:ln>
          </p:spPr>
        </p:sp>
        <p:sp>
          <p:nvSpPr>
            <p:cNvPr name="TextBox 12" id="12"/>
            <p:cNvSpPr txBox="true"/>
            <p:nvPr/>
          </p:nvSpPr>
          <p:spPr>
            <a:xfrm>
              <a:off x="0" y="-28575"/>
              <a:ext cx="718938" cy="1809209"/>
            </a:xfrm>
            <a:prstGeom prst="rect">
              <a:avLst/>
            </a:prstGeom>
          </p:spPr>
          <p:txBody>
            <a:bodyPr anchor="ctr" rtlCol="false" tIns="50800" lIns="50800" bIns="50800" rIns="50800"/>
            <a:lstStyle/>
            <a:p>
              <a:pPr algn="ctr">
                <a:lnSpc>
                  <a:spcPts val="2730"/>
                </a:lnSpc>
              </a:pPr>
              <a:r>
                <a:rPr lang="en-US" sz="2100" b="true">
                  <a:solidFill>
                    <a:srgbClr val="000000"/>
                  </a:solidFill>
                  <a:latin typeface="Garet Bold"/>
                  <a:ea typeface="Garet Bold"/>
                  <a:cs typeface="Garet Bold"/>
                  <a:sym typeface="Garet Bold"/>
                </a:rPr>
                <a:t>1960lar:</a:t>
              </a:r>
            </a:p>
            <a:p>
              <a:pPr algn="ctr">
                <a:lnSpc>
                  <a:spcPts val="2730"/>
                </a:lnSpc>
              </a:pPr>
              <a:r>
                <a:rPr lang="en-US" sz="2100" b="true">
                  <a:solidFill>
                    <a:srgbClr val="000000"/>
                  </a:solidFill>
                  <a:latin typeface="Garet Bold"/>
                  <a:ea typeface="Garet Bold"/>
                  <a:cs typeface="Garet Bold"/>
                  <a:sym typeface="Garet Bold"/>
                </a:rPr>
                <a:t>the beatles</a:t>
              </a:r>
            </a:p>
            <a:p>
              <a:pPr algn="ctr">
                <a:lnSpc>
                  <a:spcPts val="2730"/>
                </a:lnSpc>
              </a:pPr>
              <a:r>
                <a:rPr lang="en-US" sz="2100" b="true">
                  <a:solidFill>
                    <a:srgbClr val="000000"/>
                  </a:solidFill>
                  <a:latin typeface="Garet Bold"/>
                  <a:ea typeface="Garet Bold"/>
                  <a:cs typeface="Garet Bold"/>
                  <a:sym typeface="Garet Bold"/>
                </a:rPr>
                <a:t>elvis presley</a:t>
              </a:r>
            </a:p>
            <a:p>
              <a:pPr algn="ctr">
                <a:lnSpc>
                  <a:spcPts val="2730"/>
                </a:lnSpc>
              </a:pPr>
              <a:r>
                <a:rPr lang="en-US" sz="2100" b="true">
                  <a:solidFill>
                    <a:srgbClr val="000000"/>
                  </a:solidFill>
                  <a:latin typeface="Garet Bold"/>
                  <a:ea typeface="Garet Bold"/>
                  <a:cs typeface="Garet Bold"/>
                  <a:sym typeface="Garet Bold"/>
                </a:rPr>
                <a:t>aretha franklin</a:t>
              </a:r>
            </a:p>
            <a:p>
              <a:pPr algn="ctr">
                <a:lnSpc>
                  <a:spcPts val="2730"/>
                </a:lnSpc>
              </a:pPr>
              <a:r>
                <a:rPr lang="en-US" sz="2100" b="true">
                  <a:solidFill>
                    <a:srgbClr val="000000"/>
                  </a:solidFill>
                  <a:latin typeface="Garet Bold"/>
                  <a:ea typeface="Garet Bold"/>
                  <a:cs typeface="Garet Bold"/>
                  <a:sym typeface="Garet Bold"/>
                </a:rPr>
                <a:t>bob dylan</a:t>
              </a:r>
            </a:p>
            <a:p>
              <a:pPr algn="ctr">
                <a:lnSpc>
                  <a:spcPts val="2730"/>
                </a:lnSpc>
              </a:pPr>
            </a:p>
            <a:p>
              <a:pPr algn="ctr">
                <a:lnSpc>
                  <a:spcPts val="2730"/>
                </a:lnSpc>
              </a:pPr>
              <a:r>
                <a:rPr lang="en-US" sz="2100" b="true">
                  <a:solidFill>
                    <a:srgbClr val="000000"/>
                  </a:solidFill>
                  <a:latin typeface="Garet Bold"/>
                  <a:ea typeface="Garet Bold"/>
                  <a:cs typeface="Garet Bold"/>
                  <a:sym typeface="Garet Bold"/>
                </a:rPr>
                <a:t>1980ler:</a:t>
              </a:r>
            </a:p>
            <a:p>
              <a:pPr algn="ctr">
                <a:lnSpc>
                  <a:spcPts val="2730"/>
                </a:lnSpc>
              </a:pPr>
              <a:r>
                <a:rPr lang="en-US" sz="2100" b="true">
                  <a:solidFill>
                    <a:srgbClr val="000000"/>
                  </a:solidFill>
                  <a:latin typeface="Garet Bold"/>
                  <a:ea typeface="Garet Bold"/>
                  <a:cs typeface="Garet Bold"/>
                  <a:sym typeface="Garet Bold"/>
                </a:rPr>
                <a:t>michael jackson</a:t>
              </a:r>
            </a:p>
            <a:p>
              <a:pPr algn="ctr">
                <a:lnSpc>
                  <a:spcPts val="2730"/>
                </a:lnSpc>
              </a:pPr>
              <a:r>
                <a:rPr lang="en-US" sz="2100" b="true">
                  <a:solidFill>
                    <a:srgbClr val="000000"/>
                  </a:solidFill>
                  <a:latin typeface="Garet Bold"/>
                  <a:ea typeface="Garet Bold"/>
                  <a:cs typeface="Garet Bold"/>
                  <a:sym typeface="Garet Bold"/>
                </a:rPr>
                <a:t>madonna</a:t>
              </a:r>
            </a:p>
            <a:p>
              <a:pPr algn="ctr">
                <a:lnSpc>
                  <a:spcPts val="2730"/>
                </a:lnSpc>
              </a:pPr>
              <a:r>
                <a:rPr lang="en-US" sz="2100" b="true">
                  <a:solidFill>
                    <a:srgbClr val="000000"/>
                  </a:solidFill>
                  <a:latin typeface="Garet Bold"/>
                  <a:ea typeface="Garet Bold"/>
                  <a:cs typeface="Garet Bold"/>
                  <a:sym typeface="Garet Bold"/>
                </a:rPr>
                <a:t>prince</a:t>
              </a:r>
            </a:p>
            <a:p>
              <a:pPr algn="ctr">
                <a:lnSpc>
                  <a:spcPts val="2730"/>
                </a:lnSpc>
              </a:pPr>
              <a:r>
                <a:rPr lang="en-US" sz="2100" b="true">
                  <a:solidFill>
                    <a:srgbClr val="000000"/>
                  </a:solidFill>
                  <a:latin typeface="Garet Bold"/>
                  <a:ea typeface="Garet Bold"/>
                  <a:cs typeface="Garet Bold"/>
                  <a:sym typeface="Garet Bold"/>
                </a:rPr>
                <a:t>U2</a:t>
              </a:r>
            </a:p>
            <a:p>
              <a:pPr algn="ctr">
                <a:lnSpc>
                  <a:spcPts val="2730"/>
                </a:lnSpc>
              </a:pPr>
            </a:p>
            <a:p>
              <a:pPr algn="ctr">
                <a:lnSpc>
                  <a:spcPts val="2730"/>
                </a:lnSpc>
              </a:pPr>
              <a:r>
                <a:rPr lang="en-US" sz="2100" b="true">
                  <a:solidFill>
                    <a:srgbClr val="000000"/>
                  </a:solidFill>
                  <a:latin typeface="Garet Bold"/>
                  <a:ea typeface="Garet Bold"/>
                  <a:cs typeface="Garet Bold"/>
                  <a:sym typeface="Garet Bold"/>
                </a:rPr>
                <a:t>1990lar:</a:t>
              </a:r>
            </a:p>
            <a:p>
              <a:pPr algn="ctr">
                <a:lnSpc>
                  <a:spcPts val="2730"/>
                </a:lnSpc>
              </a:pPr>
              <a:r>
                <a:rPr lang="en-US" sz="2100" b="true">
                  <a:solidFill>
                    <a:srgbClr val="000000"/>
                  </a:solidFill>
                  <a:latin typeface="Garet Bold"/>
                  <a:ea typeface="Garet Bold"/>
                  <a:cs typeface="Garet Bold"/>
                  <a:sym typeface="Garet Bold"/>
                </a:rPr>
                <a:t>Nirvana</a:t>
              </a:r>
            </a:p>
            <a:p>
              <a:pPr algn="ctr">
                <a:lnSpc>
                  <a:spcPts val="2730"/>
                </a:lnSpc>
              </a:pPr>
              <a:r>
                <a:rPr lang="en-US" sz="2100" b="true">
                  <a:solidFill>
                    <a:srgbClr val="000000"/>
                  </a:solidFill>
                  <a:latin typeface="Garet Bold"/>
                  <a:ea typeface="Garet Bold"/>
                  <a:cs typeface="Garet Bold"/>
                  <a:sym typeface="Garet Bold"/>
                </a:rPr>
                <a:t>Radiohead</a:t>
              </a:r>
            </a:p>
            <a:p>
              <a:pPr algn="ctr">
                <a:lnSpc>
                  <a:spcPts val="2730"/>
                </a:lnSpc>
              </a:pPr>
              <a:r>
                <a:rPr lang="en-US" sz="2100" b="true">
                  <a:solidFill>
                    <a:srgbClr val="000000"/>
                  </a:solidFill>
                  <a:latin typeface="Garet Bold"/>
                  <a:ea typeface="Garet Bold"/>
                  <a:cs typeface="Garet Bold"/>
                  <a:sym typeface="Garet Bold"/>
                </a:rPr>
                <a:t>Tupac</a:t>
              </a:r>
            </a:p>
            <a:p>
              <a:pPr algn="ctr">
                <a:lnSpc>
                  <a:spcPts val="2730"/>
                </a:lnSpc>
              </a:pPr>
              <a:r>
                <a:rPr lang="en-US" sz="2100" b="true">
                  <a:solidFill>
                    <a:srgbClr val="000000"/>
                  </a:solidFill>
                  <a:latin typeface="Garet Bold"/>
                  <a:ea typeface="Garet Bold"/>
                  <a:cs typeface="Garet Bold"/>
                  <a:sym typeface="Garet Bold"/>
                </a:rPr>
                <a:t>Mariah Carey</a:t>
              </a:r>
            </a:p>
            <a:p>
              <a:pPr algn="ctr">
                <a:lnSpc>
                  <a:spcPts val="2730"/>
                </a:lnSpc>
              </a:pPr>
              <a:r>
                <a:rPr lang="en-US" sz="2100" b="true">
                  <a:solidFill>
                    <a:srgbClr val="000000"/>
                  </a:solidFill>
                  <a:latin typeface="Garet Bold"/>
                  <a:ea typeface="Garet Bold"/>
                  <a:cs typeface="Garet Bold"/>
                  <a:sym typeface="Garet Bold"/>
                </a:rPr>
                <a:t>Dr. Dre</a:t>
              </a:r>
            </a:p>
            <a:p>
              <a:pPr algn="ctr">
                <a:lnSpc>
                  <a:spcPts val="2730"/>
                </a:lnSpc>
              </a:pPr>
            </a:p>
          </p:txBody>
        </p:sp>
      </p:grpSp>
      <p:sp>
        <p:nvSpPr>
          <p:cNvPr name="AutoShape 13" id="13"/>
          <p:cNvSpPr/>
          <p:nvPr/>
        </p:nvSpPr>
        <p:spPr>
          <a:xfrm>
            <a:off x="6704721" y="5143500"/>
            <a:ext cx="5385712" cy="0"/>
          </a:xfrm>
          <a:prstGeom prst="line">
            <a:avLst/>
          </a:prstGeom>
          <a:ln cap="flat" w="38100">
            <a:solidFill>
              <a:srgbClr val="000000"/>
            </a:solidFill>
            <a:prstDash val="solid"/>
            <a:headEnd type="none" len="sm" w="sm"/>
            <a:tailEnd type="arrow" len="sm" w="med"/>
          </a:ln>
        </p:spPr>
      </p:sp>
      <p:sp>
        <p:nvSpPr>
          <p:cNvPr name="Freeform 14" id="14"/>
          <p:cNvSpPr/>
          <p:nvPr/>
        </p:nvSpPr>
        <p:spPr>
          <a:xfrm flipH="false" flipV="false" rot="0">
            <a:off x="6209972" y="7249122"/>
            <a:ext cx="5868057" cy="2955367"/>
          </a:xfrm>
          <a:custGeom>
            <a:avLst/>
            <a:gdLst/>
            <a:ahLst/>
            <a:cxnLst/>
            <a:rect r="r" b="b" t="t" l="l"/>
            <a:pathLst>
              <a:path h="2955367" w="5868057">
                <a:moveTo>
                  <a:pt x="0" y="0"/>
                </a:moveTo>
                <a:lnTo>
                  <a:pt x="5868056" y="0"/>
                </a:lnTo>
                <a:lnTo>
                  <a:pt x="5868056" y="2955366"/>
                </a:lnTo>
                <a:lnTo>
                  <a:pt x="0" y="2955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373455" y="1200136"/>
            <a:ext cx="11538875" cy="9086864"/>
          </a:xfrm>
          <a:custGeom>
            <a:avLst/>
            <a:gdLst/>
            <a:ahLst/>
            <a:cxnLst/>
            <a:rect r="r" b="b" t="t" l="l"/>
            <a:pathLst>
              <a:path h="9086864" w="11538875">
                <a:moveTo>
                  <a:pt x="0" y="0"/>
                </a:moveTo>
                <a:lnTo>
                  <a:pt x="11538875" y="0"/>
                </a:lnTo>
                <a:lnTo>
                  <a:pt x="11538875" y="9086864"/>
                </a:lnTo>
                <a:lnTo>
                  <a:pt x="0" y="9086864"/>
                </a:lnTo>
                <a:lnTo>
                  <a:pt x="0" y="0"/>
                </a:lnTo>
                <a:close/>
              </a:path>
            </a:pathLst>
          </a:custGeom>
          <a:blipFill>
            <a:blip r:embed="rId3"/>
            <a:stretch>
              <a:fillRect l="0" t="0" r="0" b="0"/>
            </a:stretch>
          </a:blipFill>
        </p:spPr>
      </p:sp>
      <p:sp>
        <p:nvSpPr>
          <p:cNvPr name="TextBox 4" id="4"/>
          <p:cNvSpPr txBox="true"/>
          <p:nvPr/>
        </p:nvSpPr>
        <p:spPr>
          <a:xfrm rot="0">
            <a:off x="0" y="38086"/>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Datasets</a:t>
            </a:r>
          </a:p>
        </p:txBody>
      </p:sp>
      <p:grpSp>
        <p:nvGrpSpPr>
          <p:cNvPr name="Group 5" id="5"/>
          <p:cNvGrpSpPr/>
          <p:nvPr/>
        </p:nvGrpSpPr>
        <p:grpSpPr>
          <a:xfrm rot="0">
            <a:off x="12153495" y="3756495"/>
            <a:ext cx="4868008" cy="2774010"/>
            <a:chOff x="0" y="0"/>
            <a:chExt cx="1282109" cy="730603"/>
          </a:xfrm>
        </p:grpSpPr>
        <p:sp>
          <p:nvSpPr>
            <p:cNvPr name="Freeform 6" id="6"/>
            <p:cNvSpPr/>
            <p:nvPr/>
          </p:nvSpPr>
          <p:spPr>
            <a:xfrm flipH="false" flipV="false" rot="0">
              <a:off x="0" y="0"/>
              <a:ext cx="1282109" cy="730603"/>
            </a:xfrm>
            <a:custGeom>
              <a:avLst/>
              <a:gdLst/>
              <a:ahLst/>
              <a:cxnLst/>
              <a:rect r="r" b="b" t="t" l="l"/>
              <a:pathLst>
                <a:path h="730603" w="1282109">
                  <a:moveTo>
                    <a:pt x="81109" y="0"/>
                  </a:moveTo>
                  <a:lnTo>
                    <a:pt x="1201000" y="0"/>
                  </a:lnTo>
                  <a:cubicBezTo>
                    <a:pt x="1245795" y="0"/>
                    <a:pt x="1282109" y="36314"/>
                    <a:pt x="1282109" y="81109"/>
                  </a:cubicBezTo>
                  <a:lnTo>
                    <a:pt x="1282109" y="649495"/>
                  </a:lnTo>
                  <a:cubicBezTo>
                    <a:pt x="1282109" y="694290"/>
                    <a:pt x="1245795" y="730603"/>
                    <a:pt x="1201000" y="730603"/>
                  </a:cubicBezTo>
                  <a:lnTo>
                    <a:pt x="81109" y="730603"/>
                  </a:lnTo>
                  <a:cubicBezTo>
                    <a:pt x="36314" y="730603"/>
                    <a:pt x="0" y="694290"/>
                    <a:pt x="0" y="649495"/>
                  </a:cubicBezTo>
                  <a:lnTo>
                    <a:pt x="0" y="81109"/>
                  </a:lnTo>
                  <a:cubicBezTo>
                    <a:pt x="0" y="36314"/>
                    <a:pt x="36314" y="0"/>
                    <a:pt x="81109" y="0"/>
                  </a:cubicBezTo>
                  <a:close/>
                </a:path>
              </a:pathLst>
            </a:custGeom>
            <a:solidFill>
              <a:srgbClr val="FFFFFF"/>
            </a:solidFill>
            <a:ln w="38100" cap="rnd">
              <a:solidFill>
                <a:srgbClr val="000000"/>
              </a:solidFill>
              <a:prstDash val="solid"/>
              <a:round/>
            </a:ln>
          </p:spPr>
        </p:sp>
        <p:sp>
          <p:nvSpPr>
            <p:cNvPr name="TextBox 7" id="7"/>
            <p:cNvSpPr txBox="true"/>
            <p:nvPr/>
          </p:nvSpPr>
          <p:spPr>
            <a:xfrm>
              <a:off x="0" y="-28575"/>
              <a:ext cx="1282109" cy="759178"/>
            </a:xfrm>
            <a:prstGeom prst="rect">
              <a:avLst/>
            </a:prstGeom>
          </p:spPr>
          <p:txBody>
            <a:bodyPr anchor="ctr" rtlCol="false" tIns="50800" lIns="50800" bIns="50800" rIns="50800"/>
            <a:lstStyle/>
            <a:p>
              <a:pPr algn="ctr">
                <a:lnSpc>
                  <a:spcPts val="2730"/>
                </a:lnSpc>
              </a:pPr>
            </a:p>
          </p:txBody>
        </p:sp>
      </p:grpSp>
      <p:sp>
        <p:nvSpPr>
          <p:cNvPr name="TextBox 8" id="8"/>
          <p:cNvSpPr txBox="true"/>
          <p:nvPr/>
        </p:nvSpPr>
        <p:spPr>
          <a:xfrm rot="0">
            <a:off x="12378348" y="4251834"/>
            <a:ext cx="8115300" cy="1266825"/>
          </a:xfrm>
          <a:prstGeom prst="rect">
            <a:avLst/>
          </a:prstGeom>
        </p:spPr>
        <p:txBody>
          <a:bodyPr anchor="t" rtlCol="false" tIns="0" lIns="0" bIns="0" rIns="0">
            <a:spAutoFit/>
          </a:bodyPr>
          <a:lstStyle/>
          <a:p>
            <a:pPr algn="l">
              <a:lnSpc>
                <a:spcPts val="3360"/>
              </a:lnSpc>
            </a:pPr>
            <a:r>
              <a:rPr lang="en-US" sz="2800">
                <a:solidFill>
                  <a:srgbClr val="2B2B2B"/>
                </a:solidFill>
                <a:latin typeface="Archivo Black"/>
                <a:ea typeface="Archivo Black"/>
                <a:cs typeface="Archivo Black"/>
                <a:sym typeface="Archivo Black"/>
              </a:rPr>
              <a:t>Sanatçıların Json </a:t>
            </a:r>
          </a:p>
          <a:p>
            <a:pPr algn="l">
              <a:lnSpc>
                <a:spcPts val="3360"/>
              </a:lnSpc>
            </a:pPr>
            <a:r>
              <a:rPr lang="en-US" sz="2800">
                <a:solidFill>
                  <a:srgbClr val="2B2B2B"/>
                </a:solidFill>
                <a:latin typeface="Archivo Black"/>
                <a:ea typeface="Archivo Black"/>
                <a:cs typeface="Archivo Black"/>
                <a:sym typeface="Archivo Black"/>
              </a:rPr>
              <a:t>Dosyalarını Oluşturma</a:t>
            </a:r>
          </a:p>
          <a:p>
            <a:pPr algn="l">
              <a:lnSpc>
                <a:spcPts val="3360"/>
              </a:lnSpc>
            </a:pPr>
          </a:p>
        </p:txBody>
      </p:sp>
      <p:sp>
        <p:nvSpPr>
          <p:cNvPr name="TextBox 9" id="9"/>
          <p:cNvSpPr txBox="true"/>
          <p:nvPr/>
        </p:nvSpPr>
        <p:spPr>
          <a:xfrm rot="0">
            <a:off x="12153495" y="5258331"/>
            <a:ext cx="3767571" cy="1272174"/>
          </a:xfrm>
          <a:prstGeom prst="rect">
            <a:avLst/>
          </a:prstGeom>
        </p:spPr>
        <p:txBody>
          <a:bodyPr anchor="t" rtlCol="false" tIns="0" lIns="0" bIns="0" rIns="0">
            <a:spAutoFit/>
          </a:bodyPr>
          <a:lstStyle/>
          <a:p>
            <a:pPr algn="l" marL="521272" indent="-260636" lvl="1">
              <a:lnSpc>
                <a:spcPts val="3380"/>
              </a:lnSpc>
              <a:buFont typeface="Arial"/>
              <a:buChar char="•"/>
            </a:pPr>
            <a:r>
              <a:rPr lang="en-US" b="true" sz="2414">
                <a:solidFill>
                  <a:srgbClr val="2B2B2B"/>
                </a:solidFill>
                <a:latin typeface="Garet Bold"/>
                <a:ea typeface="Garet Bold"/>
                <a:cs typeface="Garet Bold"/>
                <a:sym typeface="Garet Bold"/>
              </a:rPr>
              <a:t>lyricsgenius</a:t>
            </a:r>
          </a:p>
          <a:p>
            <a:pPr algn="l" marL="521272" indent="-260636" lvl="1">
              <a:lnSpc>
                <a:spcPts val="3380"/>
              </a:lnSpc>
              <a:buFont typeface="Arial"/>
              <a:buChar char="•"/>
            </a:pPr>
            <a:r>
              <a:rPr lang="en-US" b="true" sz="2414">
                <a:solidFill>
                  <a:srgbClr val="2B2B2B"/>
                </a:solidFill>
                <a:latin typeface="Garet Bold"/>
                <a:ea typeface="Garet Bold"/>
                <a:cs typeface="Garet Bold"/>
                <a:sym typeface="Garet Bold"/>
              </a:rPr>
              <a:t>genius API</a:t>
            </a:r>
          </a:p>
          <a:p>
            <a:pPr algn="l">
              <a:lnSpc>
                <a:spcPts val="3380"/>
              </a:lnSpc>
            </a:pPr>
          </a:p>
        </p:txBody>
      </p:sp>
      <p:grpSp>
        <p:nvGrpSpPr>
          <p:cNvPr name="Group 10" id="10"/>
          <p:cNvGrpSpPr/>
          <p:nvPr/>
        </p:nvGrpSpPr>
        <p:grpSpPr>
          <a:xfrm rot="0">
            <a:off x="8466772" y="6784657"/>
            <a:ext cx="2002155" cy="131445"/>
            <a:chOff x="0" y="0"/>
            <a:chExt cx="2669540" cy="175260"/>
          </a:xfrm>
        </p:grpSpPr>
        <p:sp>
          <p:nvSpPr>
            <p:cNvPr name="Freeform 11" id="11"/>
            <p:cNvSpPr/>
            <p:nvPr/>
          </p:nvSpPr>
          <p:spPr>
            <a:xfrm flipH="false" flipV="false" rot="0">
              <a:off x="50800" y="50800"/>
              <a:ext cx="2567940" cy="107950"/>
            </a:xfrm>
            <a:custGeom>
              <a:avLst/>
              <a:gdLst/>
              <a:ahLst/>
              <a:cxnLst/>
              <a:rect r="r" b="b" t="t" l="l"/>
              <a:pathLst>
                <a:path h="107950" w="2567940">
                  <a:moveTo>
                    <a:pt x="25400" y="0"/>
                  </a:moveTo>
                  <a:cubicBezTo>
                    <a:pt x="2556510" y="26670"/>
                    <a:pt x="2560320" y="27940"/>
                    <a:pt x="2564130" y="34290"/>
                  </a:cubicBezTo>
                  <a:cubicBezTo>
                    <a:pt x="2567940" y="40640"/>
                    <a:pt x="2566670" y="58420"/>
                    <a:pt x="2561590" y="64770"/>
                  </a:cubicBezTo>
                  <a:cubicBezTo>
                    <a:pt x="2556510" y="71120"/>
                    <a:pt x="2540000" y="73660"/>
                    <a:pt x="2532380" y="71120"/>
                  </a:cubicBezTo>
                  <a:cubicBezTo>
                    <a:pt x="2524760" y="68580"/>
                    <a:pt x="2518410" y="59690"/>
                    <a:pt x="2517140" y="52070"/>
                  </a:cubicBezTo>
                  <a:cubicBezTo>
                    <a:pt x="2515870" y="45720"/>
                    <a:pt x="2519680" y="34290"/>
                    <a:pt x="2524760" y="29210"/>
                  </a:cubicBezTo>
                  <a:cubicBezTo>
                    <a:pt x="2531110" y="24130"/>
                    <a:pt x="2548890" y="22860"/>
                    <a:pt x="2555240" y="26670"/>
                  </a:cubicBezTo>
                  <a:cubicBezTo>
                    <a:pt x="2561590" y="29210"/>
                    <a:pt x="2567940" y="39370"/>
                    <a:pt x="2567940" y="46990"/>
                  </a:cubicBezTo>
                  <a:cubicBezTo>
                    <a:pt x="2567940" y="54610"/>
                    <a:pt x="2561590" y="66040"/>
                    <a:pt x="2550160" y="72390"/>
                  </a:cubicBezTo>
                  <a:cubicBezTo>
                    <a:pt x="2524760" y="86360"/>
                    <a:pt x="2456180" y="73660"/>
                    <a:pt x="2383790" y="73660"/>
                  </a:cubicBezTo>
                  <a:cubicBezTo>
                    <a:pt x="2245360" y="72390"/>
                    <a:pt x="2038350" y="62230"/>
                    <a:pt x="1786890" y="58420"/>
                  </a:cubicBezTo>
                  <a:cubicBezTo>
                    <a:pt x="1355090" y="50800"/>
                    <a:pt x="151130" y="107950"/>
                    <a:pt x="25400" y="50800"/>
                  </a:cubicBezTo>
                  <a:cubicBezTo>
                    <a:pt x="7620" y="43180"/>
                    <a:pt x="0" y="31750"/>
                    <a:pt x="0" y="22860"/>
                  </a:cubicBezTo>
                  <a:cubicBezTo>
                    <a:pt x="1270" y="13970"/>
                    <a:pt x="25400" y="0"/>
                    <a:pt x="25400" y="0"/>
                  </a:cubicBezTo>
                </a:path>
              </a:pathLst>
            </a:custGeom>
            <a:solidFill>
              <a:srgbClr val="0571D3"/>
            </a:solidFill>
            <a:ln cap="sq">
              <a:noFill/>
              <a:prstDash val="solid"/>
              <a:miter/>
            </a:ln>
          </p:spPr>
        </p:sp>
      </p:grpSp>
      <p:grpSp>
        <p:nvGrpSpPr>
          <p:cNvPr name="Group 12" id="12"/>
          <p:cNvGrpSpPr/>
          <p:nvPr/>
        </p:nvGrpSpPr>
        <p:grpSpPr>
          <a:xfrm rot="0">
            <a:off x="6677025" y="6802755"/>
            <a:ext cx="1634490" cy="114300"/>
            <a:chOff x="0" y="0"/>
            <a:chExt cx="2179320" cy="152400"/>
          </a:xfrm>
        </p:grpSpPr>
        <p:sp>
          <p:nvSpPr>
            <p:cNvPr name="Freeform 13" id="13"/>
            <p:cNvSpPr/>
            <p:nvPr/>
          </p:nvSpPr>
          <p:spPr>
            <a:xfrm flipH="false" flipV="false" rot="0">
              <a:off x="50800" y="50800"/>
              <a:ext cx="2078990" cy="111760"/>
            </a:xfrm>
            <a:custGeom>
              <a:avLst/>
              <a:gdLst/>
              <a:ahLst/>
              <a:cxnLst/>
              <a:rect r="r" b="b" t="t" l="l"/>
              <a:pathLst>
                <a:path h="111760" w="2078990">
                  <a:moveTo>
                    <a:pt x="25400" y="0"/>
                  </a:moveTo>
                  <a:cubicBezTo>
                    <a:pt x="2070100" y="7620"/>
                    <a:pt x="2077720" y="17780"/>
                    <a:pt x="2077720" y="26670"/>
                  </a:cubicBezTo>
                  <a:cubicBezTo>
                    <a:pt x="2077720" y="35560"/>
                    <a:pt x="2058670" y="50800"/>
                    <a:pt x="2049780" y="50800"/>
                  </a:cubicBezTo>
                  <a:cubicBezTo>
                    <a:pt x="2042160" y="50800"/>
                    <a:pt x="2033270" y="44450"/>
                    <a:pt x="2029460" y="36830"/>
                  </a:cubicBezTo>
                  <a:cubicBezTo>
                    <a:pt x="2026920" y="30480"/>
                    <a:pt x="2029460" y="12700"/>
                    <a:pt x="2034540" y="7620"/>
                  </a:cubicBezTo>
                  <a:cubicBezTo>
                    <a:pt x="2040890" y="1270"/>
                    <a:pt x="2058670" y="0"/>
                    <a:pt x="2065020" y="3810"/>
                  </a:cubicBezTo>
                  <a:cubicBezTo>
                    <a:pt x="2071370" y="6350"/>
                    <a:pt x="2078990" y="16510"/>
                    <a:pt x="2077720" y="24130"/>
                  </a:cubicBezTo>
                  <a:cubicBezTo>
                    <a:pt x="2076450" y="33020"/>
                    <a:pt x="2070100" y="43180"/>
                    <a:pt x="2052320" y="50800"/>
                  </a:cubicBezTo>
                  <a:cubicBezTo>
                    <a:pt x="1916430" y="109220"/>
                    <a:pt x="161290" y="111760"/>
                    <a:pt x="25400" y="50800"/>
                  </a:cubicBezTo>
                  <a:cubicBezTo>
                    <a:pt x="7620" y="41910"/>
                    <a:pt x="0" y="30480"/>
                    <a:pt x="0" y="22860"/>
                  </a:cubicBezTo>
                  <a:cubicBezTo>
                    <a:pt x="1270" y="13970"/>
                    <a:pt x="25400" y="0"/>
                    <a:pt x="25400" y="0"/>
                  </a:cubicBezTo>
                </a:path>
              </a:pathLst>
            </a:custGeom>
            <a:solidFill>
              <a:srgbClr val="0571D3"/>
            </a:solidFill>
            <a:ln cap="sq">
              <a:noFill/>
              <a:prstDash val="solid"/>
              <a:miter/>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Freeform 3" id="3"/>
          <p:cNvSpPr/>
          <p:nvPr/>
        </p:nvSpPr>
        <p:spPr>
          <a:xfrm flipH="false" flipV="false" rot="0">
            <a:off x="0" y="1780923"/>
            <a:ext cx="7273890" cy="7017439"/>
          </a:xfrm>
          <a:custGeom>
            <a:avLst/>
            <a:gdLst/>
            <a:ahLst/>
            <a:cxnLst/>
            <a:rect r="r" b="b" t="t" l="l"/>
            <a:pathLst>
              <a:path h="7017439" w="7273890">
                <a:moveTo>
                  <a:pt x="0" y="0"/>
                </a:moveTo>
                <a:lnTo>
                  <a:pt x="7273890" y="0"/>
                </a:lnTo>
                <a:lnTo>
                  <a:pt x="7273890" y="7017439"/>
                </a:lnTo>
                <a:lnTo>
                  <a:pt x="0" y="7017439"/>
                </a:lnTo>
                <a:lnTo>
                  <a:pt x="0" y="0"/>
                </a:lnTo>
                <a:close/>
              </a:path>
            </a:pathLst>
          </a:custGeom>
          <a:blipFill>
            <a:blip r:embed="rId3"/>
            <a:stretch>
              <a:fillRect l="0" t="0" r="0" b="0"/>
            </a:stretch>
          </a:blipFill>
        </p:spPr>
      </p:sp>
      <p:sp>
        <p:nvSpPr>
          <p:cNvPr name="Freeform 4" id="4"/>
          <p:cNvSpPr/>
          <p:nvPr/>
        </p:nvSpPr>
        <p:spPr>
          <a:xfrm flipH="false" flipV="false" rot="0">
            <a:off x="7273890" y="2520195"/>
            <a:ext cx="10365654" cy="6278167"/>
          </a:xfrm>
          <a:custGeom>
            <a:avLst/>
            <a:gdLst/>
            <a:ahLst/>
            <a:cxnLst/>
            <a:rect r="r" b="b" t="t" l="l"/>
            <a:pathLst>
              <a:path h="6278167" w="10365654">
                <a:moveTo>
                  <a:pt x="0" y="0"/>
                </a:moveTo>
                <a:lnTo>
                  <a:pt x="10365654" y="0"/>
                </a:lnTo>
                <a:lnTo>
                  <a:pt x="10365654" y="6278167"/>
                </a:lnTo>
                <a:lnTo>
                  <a:pt x="0" y="6278167"/>
                </a:lnTo>
                <a:lnTo>
                  <a:pt x="0" y="0"/>
                </a:lnTo>
                <a:close/>
              </a:path>
            </a:pathLst>
          </a:custGeom>
          <a:blipFill>
            <a:blip r:embed="rId4"/>
            <a:stretch>
              <a:fillRect l="0" t="0" r="0" b="0"/>
            </a:stretch>
          </a:blipFill>
        </p:spPr>
      </p:sp>
      <p:grpSp>
        <p:nvGrpSpPr>
          <p:cNvPr name="Group 5" id="5"/>
          <p:cNvGrpSpPr/>
          <p:nvPr/>
        </p:nvGrpSpPr>
        <p:grpSpPr>
          <a:xfrm rot="0">
            <a:off x="7273890" y="1028700"/>
            <a:ext cx="6531942" cy="1491495"/>
            <a:chOff x="0" y="0"/>
            <a:chExt cx="1720347" cy="392822"/>
          </a:xfrm>
        </p:grpSpPr>
        <p:sp>
          <p:nvSpPr>
            <p:cNvPr name="Freeform 6" id="6"/>
            <p:cNvSpPr/>
            <p:nvPr/>
          </p:nvSpPr>
          <p:spPr>
            <a:xfrm flipH="false" flipV="false" rot="0">
              <a:off x="0" y="0"/>
              <a:ext cx="1720347" cy="392822"/>
            </a:xfrm>
            <a:custGeom>
              <a:avLst/>
              <a:gdLst/>
              <a:ahLst/>
              <a:cxnLst/>
              <a:rect r="r" b="b" t="t" l="l"/>
              <a:pathLst>
                <a:path h="392822" w="1720347">
                  <a:moveTo>
                    <a:pt x="60447" y="0"/>
                  </a:moveTo>
                  <a:lnTo>
                    <a:pt x="1659900" y="0"/>
                  </a:lnTo>
                  <a:cubicBezTo>
                    <a:pt x="1693284" y="0"/>
                    <a:pt x="1720347" y="27063"/>
                    <a:pt x="1720347" y="60447"/>
                  </a:cubicBezTo>
                  <a:lnTo>
                    <a:pt x="1720347" y="332374"/>
                  </a:lnTo>
                  <a:cubicBezTo>
                    <a:pt x="1720347" y="365759"/>
                    <a:pt x="1693284" y="392822"/>
                    <a:pt x="1659900" y="392822"/>
                  </a:cubicBezTo>
                  <a:lnTo>
                    <a:pt x="60447" y="392822"/>
                  </a:lnTo>
                  <a:cubicBezTo>
                    <a:pt x="27063" y="392822"/>
                    <a:pt x="0" y="365759"/>
                    <a:pt x="0" y="332374"/>
                  </a:cubicBezTo>
                  <a:lnTo>
                    <a:pt x="0" y="60447"/>
                  </a:lnTo>
                  <a:cubicBezTo>
                    <a:pt x="0" y="27063"/>
                    <a:pt x="27063" y="0"/>
                    <a:pt x="60447" y="0"/>
                  </a:cubicBezTo>
                  <a:close/>
                </a:path>
              </a:pathLst>
            </a:custGeom>
            <a:solidFill>
              <a:srgbClr val="FFFFFF"/>
            </a:solidFill>
            <a:ln w="38100" cap="rnd">
              <a:solidFill>
                <a:srgbClr val="000000"/>
              </a:solidFill>
              <a:prstDash val="solid"/>
              <a:round/>
            </a:ln>
          </p:spPr>
        </p:sp>
        <p:sp>
          <p:nvSpPr>
            <p:cNvPr name="TextBox 7" id="7"/>
            <p:cNvSpPr txBox="true"/>
            <p:nvPr/>
          </p:nvSpPr>
          <p:spPr>
            <a:xfrm>
              <a:off x="0" y="-28575"/>
              <a:ext cx="1720347" cy="421397"/>
            </a:xfrm>
            <a:prstGeom prst="rect">
              <a:avLst/>
            </a:prstGeom>
          </p:spPr>
          <p:txBody>
            <a:bodyPr anchor="ctr" rtlCol="false" tIns="50800" lIns="50800" bIns="50800" rIns="50800"/>
            <a:lstStyle/>
            <a:p>
              <a:pPr algn="ctr">
                <a:lnSpc>
                  <a:spcPts val="2730"/>
                </a:lnSpc>
              </a:pPr>
            </a:p>
          </p:txBody>
        </p:sp>
      </p:grpSp>
      <p:sp>
        <p:nvSpPr>
          <p:cNvPr name="TextBox 8" id="8"/>
          <p:cNvSpPr txBox="true"/>
          <p:nvPr/>
        </p:nvSpPr>
        <p:spPr>
          <a:xfrm rot="0">
            <a:off x="0" y="319151"/>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Datasets</a:t>
            </a:r>
          </a:p>
        </p:txBody>
      </p:sp>
      <p:sp>
        <p:nvSpPr>
          <p:cNvPr name="TextBox 9" id="9"/>
          <p:cNvSpPr txBox="true"/>
          <p:nvPr/>
        </p:nvSpPr>
        <p:spPr>
          <a:xfrm rot="0">
            <a:off x="7505287" y="1326454"/>
            <a:ext cx="8846820" cy="1381125"/>
          </a:xfrm>
          <a:prstGeom prst="rect">
            <a:avLst/>
          </a:prstGeom>
        </p:spPr>
        <p:txBody>
          <a:bodyPr anchor="t" rtlCol="false" tIns="0" lIns="0" bIns="0" rIns="0">
            <a:spAutoFit/>
          </a:bodyPr>
          <a:lstStyle/>
          <a:p>
            <a:pPr algn="l">
              <a:lnSpc>
                <a:spcPts val="3600"/>
              </a:lnSpc>
            </a:pPr>
            <a:r>
              <a:rPr lang="en-US" sz="3000">
                <a:solidFill>
                  <a:srgbClr val="2B2B2B"/>
                </a:solidFill>
                <a:latin typeface="Archivo Black"/>
                <a:ea typeface="Archivo Black"/>
                <a:cs typeface="Archivo Black"/>
                <a:sym typeface="Archivo Black"/>
              </a:rPr>
              <a:t>Dönemlerin Json Dosyalarını</a:t>
            </a:r>
          </a:p>
          <a:p>
            <a:pPr algn="l">
              <a:lnSpc>
                <a:spcPts val="3600"/>
              </a:lnSpc>
            </a:pPr>
            <a:r>
              <a:rPr lang="en-US" sz="3000">
                <a:solidFill>
                  <a:srgbClr val="2B2B2B"/>
                </a:solidFill>
                <a:latin typeface="Archivo Black"/>
                <a:ea typeface="Archivo Black"/>
                <a:cs typeface="Archivo Black"/>
                <a:sym typeface="Archivo Black"/>
              </a:rPr>
              <a:t>Oluşturma</a:t>
            </a:r>
          </a:p>
          <a:p>
            <a:pPr algn="l">
              <a:lnSpc>
                <a:spcPts val="36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64" r="0" b="-3364"/>
            </a:stretch>
          </a:blipFill>
        </p:spPr>
      </p:sp>
      <p:sp>
        <p:nvSpPr>
          <p:cNvPr name="TextBox 3" id="3"/>
          <p:cNvSpPr txBox="true"/>
          <p:nvPr/>
        </p:nvSpPr>
        <p:spPr>
          <a:xfrm rot="0">
            <a:off x="0" y="-19050"/>
            <a:ext cx="8115300" cy="1162050"/>
          </a:xfrm>
          <a:prstGeom prst="rect">
            <a:avLst/>
          </a:prstGeom>
        </p:spPr>
        <p:txBody>
          <a:bodyPr anchor="t" rtlCol="false" tIns="0" lIns="0" bIns="0" rIns="0">
            <a:spAutoFit/>
          </a:bodyPr>
          <a:lstStyle/>
          <a:p>
            <a:pPr algn="l">
              <a:lnSpc>
                <a:spcPts val="9000"/>
              </a:lnSpc>
            </a:pPr>
            <a:r>
              <a:rPr lang="en-US" sz="7500">
                <a:solidFill>
                  <a:srgbClr val="2B2B2B"/>
                </a:solidFill>
                <a:latin typeface="Archivo Black"/>
                <a:ea typeface="Archivo Black"/>
                <a:cs typeface="Archivo Black"/>
                <a:sym typeface="Archivo Black"/>
              </a:rPr>
              <a:t>Datasets</a:t>
            </a:r>
          </a:p>
        </p:txBody>
      </p:sp>
      <p:grpSp>
        <p:nvGrpSpPr>
          <p:cNvPr name="Group 4" id="4"/>
          <p:cNvGrpSpPr/>
          <p:nvPr/>
        </p:nvGrpSpPr>
        <p:grpSpPr>
          <a:xfrm rot="0">
            <a:off x="1251370" y="1964180"/>
            <a:ext cx="4784654" cy="2887729"/>
            <a:chOff x="0" y="0"/>
            <a:chExt cx="1133906" cy="684358"/>
          </a:xfrm>
        </p:grpSpPr>
        <p:sp>
          <p:nvSpPr>
            <p:cNvPr name="Freeform 5" id="5"/>
            <p:cNvSpPr/>
            <p:nvPr/>
          </p:nvSpPr>
          <p:spPr>
            <a:xfrm flipH="false" flipV="false" rot="0">
              <a:off x="0" y="0"/>
              <a:ext cx="1133906" cy="684358"/>
            </a:xfrm>
            <a:custGeom>
              <a:avLst/>
              <a:gdLst/>
              <a:ahLst/>
              <a:cxnLst/>
              <a:rect r="r" b="b" t="t" l="l"/>
              <a:pathLst>
                <a:path h="684358" w="1133906">
                  <a:moveTo>
                    <a:pt x="82522" y="0"/>
                  </a:moveTo>
                  <a:lnTo>
                    <a:pt x="1051384" y="0"/>
                  </a:lnTo>
                  <a:cubicBezTo>
                    <a:pt x="1073271" y="0"/>
                    <a:pt x="1094260" y="8694"/>
                    <a:pt x="1109736" y="24170"/>
                  </a:cubicBezTo>
                  <a:cubicBezTo>
                    <a:pt x="1125212" y="39646"/>
                    <a:pt x="1133906" y="60636"/>
                    <a:pt x="1133906" y="82522"/>
                  </a:cubicBezTo>
                  <a:lnTo>
                    <a:pt x="1133906" y="601836"/>
                  </a:lnTo>
                  <a:cubicBezTo>
                    <a:pt x="1133906" y="647411"/>
                    <a:pt x="1096960" y="684358"/>
                    <a:pt x="1051384" y="684358"/>
                  </a:cubicBezTo>
                  <a:lnTo>
                    <a:pt x="82522" y="684358"/>
                  </a:lnTo>
                  <a:cubicBezTo>
                    <a:pt x="36946" y="684358"/>
                    <a:pt x="0" y="647411"/>
                    <a:pt x="0" y="601836"/>
                  </a:cubicBezTo>
                  <a:lnTo>
                    <a:pt x="0" y="82522"/>
                  </a:lnTo>
                  <a:cubicBezTo>
                    <a:pt x="0" y="36946"/>
                    <a:pt x="36946" y="0"/>
                    <a:pt x="82522" y="0"/>
                  </a:cubicBezTo>
                  <a:close/>
                </a:path>
              </a:pathLst>
            </a:custGeom>
            <a:solidFill>
              <a:srgbClr val="FFFFFF"/>
            </a:solidFill>
            <a:ln w="38100" cap="rnd">
              <a:solidFill>
                <a:srgbClr val="000000"/>
              </a:solidFill>
              <a:prstDash val="solid"/>
              <a:round/>
            </a:ln>
          </p:spPr>
        </p:sp>
        <p:sp>
          <p:nvSpPr>
            <p:cNvPr name="TextBox 6" id="6"/>
            <p:cNvSpPr txBox="true"/>
            <p:nvPr/>
          </p:nvSpPr>
          <p:spPr>
            <a:xfrm>
              <a:off x="0" y="-28575"/>
              <a:ext cx="1133906" cy="712933"/>
            </a:xfrm>
            <a:prstGeom prst="rect">
              <a:avLst/>
            </a:prstGeom>
          </p:spPr>
          <p:txBody>
            <a:bodyPr anchor="ctr" rtlCol="false" tIns="50800" lIns="50800" bIns="50800" rIns="50800"/>
            <a:lstStyle/>
            <a:p>
              <a:pPr algn="ctr">
                <a:lnSpc>
                  <a:spcPts val="3249"/>
                </a:lnSpc>
              </a:pPr>
              <a:r>
                <a:rPr lang="en-US" b="true" sz="2499">
                  <a:solidFill>
                    <a:srgbClr val="000000"/>
                  </a:solidFill>
                  <a:latin typeface="Garet Bold"/>
                  <a:ea typeface="Garet Bold"/>
                  <a:cs typeface="Garet Bold"/>
                  <a:sym typeface="Garet Bold"/>
                </a:rPr>
                <a:t>Dönem &amp; Sanatçı Json Dosyaları</a:t>
              </a:r>
            </a:p>
          </p:txBody>
        </p:sp>
      </p:grpSp>
      <p:grpSp>
        <p:nvGrpSpPr>
          <p:cNvPr name="Group 7" id="7"/>
          <p:cNvGrpSpPr/>
          <p:nvPr/>
        </p:nvGrpSpPr>
        <p:grpSpPr>
          <a:xfrm rot="-60000">
            <a:off x="12047786" y="2014483"/>
            <a:ext cx="4964839" cy="2794315"/>
            <a:chOff x="0" y="0"/>
            <a:chExt cx="1176608" cy="662219"/>
          </a:xfrm>
        </p:grpSpPr>
        <p:sp>
          <p:nvSpPr>
            <p:cNvPr name="Freeform 8" id="8"/>
            <p:cNvSpPr/>
            <p:nvPr/>
          </p:nvSpPr>
          <p:spPr>
            <a:xfrm flipH="false" flipV="false" rot="0">
              <a:off x="0" y="0"/>
              <a:ext cx="1176608" cy="662219"/>
            </a:xfrm>
            <a:custGeom>
              <a:avLst/>
              <a:gdLst/>
              <a:ahLst/>
              <a:cxnLst/>
              <a:rect r="r" b="b" t="t" l="l"/>
              <a:pathLst>
                <a:path h="662219" w="1176608">
                  <a:moveTo>
                    <a:pt x="79527" y="0"/>
                  </a:moveTo>
                  <a:lnTo>
                    <a:pt x="1097081" y="0"/>
                  </a:lnTo>
                  <a:cubicBezTo>
                    <a:pt x="1141002" y="0"/>
                    <a:pt x="1176608" y="35605"/>
                    <a:pt x="1176608" y="79527"/>
                  </a:cubicBezTo>
                  <a:lnTo>
                    <a:pt x="1176608" y="582693"/>
                  </a:lnTo>
                  <a:cubicBezTo>
                    <a:pt x="1176608" y="626614"/>
                    <a:pt x="1141002" y="662219"/>
                    <a:pt x="1097081" y="662219"/>
                  </a:cubicBezTo>
                  <a:lnTo>
                    <a:pt x="79527" y="662219"/>
                  </a:lnTo>
                  <a:cubicBezTo>
                    <a:pt x="58435" y="662219"/>
                    <a:pt x="38207" y="653841"/>
                    <a:pt x="23293" y="638927"/>
                  </a:cubicBezTo>
                  <a:cubicBezTo>
                    <a:pt x="8379" y="624012"/>
                    <a:pt x="0" y="603784"/>
                    <a:pt x="0" y="582693"/>
                  </a:cubicBezTo>
                  <a:lnTo>
                    <a:pt x="0" y="79527"/>
                  </a:lnTo>
                  <a:cubicBezTo>
                    <a:pt x="0" y="35605"/>
                    <a:pt x="35605" y="0"/>
                    <a:pt x="79527" y="0"/>
                  </a:cubicBezTo>
                  <a:close/>
                </a:path>
              </a:pathLst>
            </a:custGeom>
            <a:solidFill>
              <a:srgbClr val="FFFFFF"/>
            </a:solidFill>
            <a:ln w="38100" cap="rnd">
              <a:solidFill>
                <a:srgbClr val="000000"/>
              </a:solidFill>
              <a:prstDash val="solid"/>
              <a:round/>
            </a:ln>
          </p:spPr>
        </p:sp>
        <p:sp>
          <p:nvSpPr>
            <p:cNvPr name="TextBox 9" id="9"/>
            <p:cNvSpPr txBox="true"/>
            <p:nvPr/>
          </p:nvSpPr>
          <p:spPr>
            <a:xfrm>
              <a:off x="0" y="-28575"/>
              <a:ext cx="1176608" cy="690794"/>
            </a:xfrm>
            <a:prstGeom prst="rect">
              <a:avLst/>
            </a:prstGeom>
          </p:spPr>
          <p:txBody>
            <a:bodyPr anchor="ctr" rtlCol="false" tIns="50800" lIns="50800" bIns="50800" rIns="50800"/>
            <a:lstStyle/>
            <a:p>
              <a:pPr algn="ctr">
                <a:lnSpc>
                  <a:spcPts val="3249"/>
                </a:lnSpc>
              </a:pPr>
              <a:r>
                <a:rPr lang="en-US" sz="2499" b="true">
                  <a:solidFill>
                    <a:srgbClr val="000000"/>
                  </a:solidFill>
                  <a:latin typeface="Garet Bold"/>
                  <a:ea typeface="Garet Bold"/>
                  <a:cs typeface="Garet Bold"/>
                  <a:sym typeface="Garet Bold"/>
                </a:rPr>
                <a:t>Dönem ve Sanatçı CSV </a:t>
              </a:r>
            </a:p>
            <a:p>
              <a:pPr algn="ctr">
                <a:lnSpc>
                  <a:spcPts val="3249"/>
                </a:lnSpc>
              </a:pPr>
              <a:r>
                <a:rPr lang="en-US" b="true" sz="2499">
                  <a:solidFill>
                    <a:srgbClr val="000000"/>
                  </a:solidFill>
                  <a:latin typeface="Garet Bold"/>
                  <a:ea typeface="Garet Bold"/>
                  <a:cs typeface="Garet Bold"/>
                  <a:sym typeface="Garet Bold"/>
                </a:rPr>
                <a:t>Dosyaları</a:t>
              </a:r>
            </a:p>
          </p:txBody>
        </p:sp>
      </p:grpSp>
      <p:sp>
        <p:nvSpPr>
          <p:cNvPr name="AutoShape 10" id="10"/>
          <p:cNvSpPr/>
          <p:nvPr/>
        </p:nvSpPr>
        <p:spPr>
          <a:xfrm>
            <a:off x="6036024" y="3408044"/>
            <a:ext cx="5985360" cy="0"/>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5072247" y="5435091"/>
            <a:ext cx="7922201" cy="2887729"/>
            <a:chOff x="0" y="0"/>
            <a:chExt cx="1877467" cy="684358"/>
          </a:xfrm>
        </p:grpSpPr>
        <p:sp>
          <p:nvSpPr>
            <p:cNvPr name="Freeform 12" id="12"/>
            <p:cNvSpPr/>
            <p:nvPr/>
          </p:nvSpPr>
          <p:spPr>
            <a:xfrm flipH="false" flipV="false" rot="0">
              <a:off x="0" y="0"/>
              <a:ext cx="1877468" cy="684358"/>
            </a:xfrm>
            <a:custGeom>
              <a:avLst/>
              <a:gdLst/>
              <a:ahLst/>
              <a:cxnLst/>
              <a:rect r="r" b="b" t="t" l="l"/>
              <a:pathLst>
                <a:path h="684358" w="1877468">
                  <a:moveTo>
                    <a:pt x="49839" y="0"/>
                  </a:moveTo>
                  <a:lnTo>
                    <a:pt x="1827628" y="0"/>
                  </a:lnTo>
                  <a:cubicBezTo>
                    <a:pt x="1840846" y="0"/>
                    <a:pt x="1853523" y="5251"/>
                    <a:pt x="1862870" y="14598"/>
                  </a:cubicBezTo>
                  <a:cubicBezTo>
                    <a:pt x="1872217" y="23944"/>
                    <a:pt x="1877468" y="36621"/>
                    <a:pt x="1877468" y="49839"/>
                  </a:cubicBezTo>
                  <a:lnTo>
                    <a:pt x="1877468" y="634518"/>
                  </a:lnTo>
                  <a:cubicBezTo>
                    <a:pt x="1877468" y="647736"/>
                    <a:pt x="1872217" y="660413"/>
                    <a:pt x="1862870" y="669760"/>
                  </a:cubicBezTo>
                  <a:cubicBezTo>
                    <a:pt x="1853523" y="679107"/>
                    <a:pt x="1840846" y="684358"/>
                    <a:pt x="1827628" y="684358"/>
                  </a:cubicBezTo>
                  <a:lnTo>
                    <a:pt x="49839" y="684358"/>
                  </a:lnTo>
                  <a:cubicBezTo>
                    <a:pt x="36621" y="684358"/>
                    <a:pt x="23944" y="679107"/>
                    <a:pt x="14598" y="669760"/>
                  </a:cubicBezTo>
                  <a:cubicBezTo>
                    <a:pt x="5251" y="660413"/>
                    <a:pt x="0" y="647736"/>
                    <a:pt x="0" y="634518"/>
                  </a:cubicBezTo>
                  <a:lnTo>
                    <a:pt x="0" y="49839"/>
                  </a:lnTo>
                  <a:cubicBezTo>
                    <a:pt x="0" y="36621"/>
                    <a:pt x="5251" y="23944"/>
                    <a:pt x="14598" y="14598"/>
                  </a:cubicBezTo>
                  <a:cubicBezTo>
                    <a:pt x="23944" y="5251"/>
                    <a:pt x="36621" y="0"/>
                    <a:pt x="49839" y="0"/>
                  </a:cubicBezTo>
                  <a:close/>
                </a:path>
              </a:pathLst>
            </a:custGeom>
            <a:solidFill>
              <a:srgbClr val="FFFFFF"/>
            </a:solidFill>
            <a:ln w="38100" cap="rnd">
              <a:solidFill>
                <a:srgbClr val="000000"/>
              </a:solidFill>
              <a:prstDash val="solid"/>
              <a:round/>
            </a:ln>
          </p:spPr>
        </p:sp>
        <p:sp>
          <p:nvSpPr>
            <p:cNvPr name="TextBox 13" id="13"/>
            <p:cNvSpPr txBox="true"/>
            <p:nvPr/>
          </p:nvSpPr>
          <p:spPr>
            <a:xfrm>
              <a:off x="0" y="-28575"/>
              <a:ext cx="1877467" cy="712933"/>
            </a:xfrm>
            <a:prstGeom prst="rect">
              <a:avLst/>
            </a:prstGeom>
          </p:spPr>
          <p:txBody>
            <a:bodyPr anchor="ctr" rtlCol="false" tIns="50800" lIns="50800" bIns="50800" rIns="50800"/>
            <a:lstStyle/>
            <a:p>
              <a:pPr algn="ctr">
                <a:lnSpc>
                  <a:spcPts val="2730"/>
                </a:lnSpc>
              </a:pPr>
            </a:p>
          </p:txBody>
        </p:sp>
      </p:grpSp>
      <p:sp>
        <p:nvSpPr>
          <p:cNvPr name="TextBox 14" id="14"/>
          <p:cNvSpPr txBox="true"/>
          <p:nvPr/>
        </p:nvSpPr>
        <p:spPr>
          <a:xfrm rot="0">
            <a:off x="5072247" y="6103043"/>
            <a:ext cx="7741487" cy="1523250"/>
          </a:xfrm>
          <a:prstGeom prst="rect">
            <a:avLst/>
          </a:prstGeom>
        </p:spPr>
        <p:txBody>
          <a:bodyPr anchor="t" rtlCol="false" tIns="0" lIns="0" bIns="0" rIns="0">
            <a:spAutoFit/>
          </a:bodyPr>
          <a:lstStyle/>
          <a:p>
            <a:pPr algn="l" marL="503871" indent="-251935" lvl="1">
              <a:lnSpc>
                <a:spcPts val="3033"/>
              </a:lnSpc>
              <a:buFont typeface="Arial"/>
              <a:buChar char="•"/>
            </a:pPr>
            <a:r>
              <a:rPr lang="en-US" b="true" sz="2333">
                <a:solidFill>
                  <a:srgbClr val="2B2B2B"/>
                </a:solidFill>
                <a:latin typeface="Garet Bold"/>
                <a:ea typeface="Garet Bold"/>
                <a:cs typeface="Garet Bold"/>
                <a:sym typeface="Garet Bold"/>
              </a:rPr>
              <a:t>Daha kolay okunabilirlik</a:t>
            </a:r>
          </a:p>
          <a:p>
            <a:pPr algn="l" marL="503871" indent="-251935" lvl="1">
              <a:lnSpc>
                <a:spcPts val="3033"/>
              </a:lnSpc>
              <a:buFont typeface="Arial"/>
              <a:buChar char="•"/>
            </a:pPr>
            <a:r>
              <a:rPr lang="en-US" b="true" sz="2333">
                <a:solidFill>
                  <a:srgbClr val="2B2B2B"/>
                </a:solidFill>
                <a:latin typeface="Garet Bold"/>
                <a:ea typeface="Garet Bold"/>
                <a:cs typeface="Garet Bold"/>
                <a:sym typeface="Garet Bold"/>
              </a:rPr>
              <a:t>Veri işleme için standartlaştırma</a:t>
            </a:r>
          </a:p>
          <a:p>
            <a:pPr algn="l" marL="503871" indent="-251935" lvl="1">
              <a:lnSpc>
                <a:spcPts val="3033"/>
              </a:lnSpc>
              <a:buFont typeface="Arial"/>
              <a:buChar char="•"/>
            </a:pPr>
            <a:r>
              <a:rPr lang="en-US" b="true" sz="2333">
                <a:solidFill>
                  <a:srgbClr val="2B2B2B"/>
                </a:solidFill>
                <a:latin typeface="Garet Bold"/>
                <a:ea typeface="Garet Bold"/>
                <a:cs typeface="Garet Bold"/>
                <a:sym typeface="Garet Bold"/>
              </a:rPr>
              <a:t>Pandas ve diğer araçlarla uyumlu hale getirme</a:t>
            </a:r>
          </a:p>
          <a:p>
            <a:pPr algn="l" marL="503871" indent="-251935" lvl="1">
              <a:lnSpc>
                <a:spcPts val="3033"/>
              </a:lnSpc>
              <a:buFont typeface="Arial"/>
              <a:buChar char="•"/>
            </a:pPr>
            <a:r>
              <a:rPr lang="en-US" b="true" sz="2333">
                <a:solidFill>
                  <a:srgbClr val="2B2B2B"/>
                </a:solidFill>
                <a:latin typeface="Garet Bold"/>
                <a:ea typeface="Garet Bold"/>
                <a:cs typeface="Garet Bold"/>
                <a:sym typeface="Garet Bold"/>
              </a:rPr>
              <a:t>İleride kullanım için esneklik sağlama</a:t>
            </a:r>
          </a:p>
        </p:txBody>
      </p:sp>
      <p:sp>
        <p:nvSpPr>
          <p:cNvPr name="Freeform 15" id="15"/>
          <p:cNvSpPr/>
          <p:nvPr/>
        </p:nvSpPr>
        <p:spPr>
          <a:xfrm flipH="false" flipV="false" rot="0">
            <a:off x="-206121" y="7331633"/>
            <a:ext cx="5868057" cy="2955367"/>
          </a:xfrm>
          <a:custGeom>
            <a:avLst/>
            <a:gdLst/>
            <a:ahLst/>
            <a:cxnLst/>
            <a:rect r="r" b="b" t="t" l="l"/>
            <a:pathLst>
              <a:path h="2955367" w="5868057">
                <a:moveTo>
                  <a:pt x="0" y="0"/>
                </a:moveTo>
                <a:lnTo>
                  <a:pt x="5868057" y="0"/>
                </a:lnTo>
                <a:lnTo>
                  <a:pt x="5868057" y="2955367"/>
                </a:lnTo>
                <a:lnTo>
                  <a:pt x="0" y="2955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419943" y="7331633"/>
            <a:ext cx="5868057" cy="2955367"/>
          </a:xfrm>
          <a:custGeom>
            <a:avLst/>
            <a:gdLst/>
            <a:ahLst/>
            <a:cxnLst/>
            <a:rect r="r" b="b" t="t" l="l"/>
            <a:pathLst>
              <a:path h="2955367" w="5868057">
                <a:moveTo>
                  <a:pt x="0" y="0"/>
                </a:moveTo>
                <a:lnTo>
                  <a:pt x="5868057" y="0"/>
                </a:lnTo>
                <a:lnTo>
                  <a:pt x="5868057" y="2955367"/>
                </a:lnTo>
                <a:lnTo>
                  <a:pt x="0" y="29553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DAGZ6xxpUTk</dc:identifier>
  <dcterms:modified xsi:type="dcterms:W3CDTF">2011-08-01T06:04:30Z</dcterms:modified>
  <cp:revision>1</cp:revision>
  <dc:title>Siyah Neon Yeşil Neon Pembe Trend İllüstratif Yaratıcı Sunum</dc:title>
</cp:coreProperties>
</file>